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notesMasterIdLst>
    <p:notesMasterId r:id="rId18"/>
  </p:notesMasterIdLst>
  <p:sldSz cx="16256000" cy="9144000"/>
  <p:notesSz cx="9144000" cy="16256000"/>
  <p:embeddedFontLst>
    <p:embeddedFont>
      <p:font typeface="Liter" charset="-122" pitchFamily="34"/>
      <p:regular r:id="rId23"/>
    </p:embeddedFont>
    <p:embeddedFont>
      <p:font typeface="Hedvig Letters Sans" charset="-122" pitchFamily="34"/>
      <p:regular r:id="rId24"/>
    </p:embeddedFont>
    <p:embeddedFont>
      <p:font typeface="Quattrocento Sans" charset="-122" pitchFamily="34"/>
      <p:regular r:id="rId25"/>
    </p:embeddedFont>
    <p:embeddedFont>
      <p:font typeface="MiSans" charset="-122" pitchFamily="34"/>
      <p:regular r:id="rId26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23" Type="http://schemas.openxmlformats.org/officeDocument/2006/relationships/font" Target="fonts/font1.fntdata"/><Relationship Id="rId24" Type="http://schemas.openxmlformats.org/officeDocument/2006/relationships/font" Target="fonts/font2.fntdata"/><Relationship Id="rId25" Type="http://schemas.openxmlformats.org/officeDocument/2006/relationships/font" Target="fonts/font3.fntdata"/><Relationship Id="rId26" Type="http://schemas.openxmlformats.org/officeDocument/2006/relationships/font" Target="fonts/font4.fntdata"/></Relationships>
</file>

<file path=ppt/media/>
</file>

<file path=ppt/media/image-1-1.png>
</file>

<file path=ppt/media/image-16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web-img.moonshot.cn/img/www.uml-diagrams.org/10fc40380eb8c9e91b0fcc801c2a5f27c83ca212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16716" r="16716" t="0" b="0"/>
          <a:stretch/>
        </p:blipFill>
        <p:spPr>
          <a:xfrm>
            <a:off x="0" y="0"/>
            <a:ext cx="16256000" cy="9144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6256000" cy="9144000"/>
          </a:xfrm>
          <a:custGeom>
            <a:avLst/>
            <a:gdLst/>
            <a:ahLst/>
            <a:cxnLst/>
            <a:rect l="l" t="t" r="r" b="b"/>
            <a:pathLst>
              <a:path w="16256000" h="9144000">
                <a:moveTo>
                  <a:pt x="0" y="0"/>
                </a:moveTo>
                <a:lnTo>
                  <a:pt x="16256000" y="0"/>
                </a:lnTo>
                <a:lnTo>
                  <a:pt x="16256000" y="9144000"/>
                </a:lnTo>
                <a:lnTo>
                  <a:pt x="0" y="9144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1A1D21">
                  <a:alpha val="95000"/>
                </a:srgbClr>
              </a:gs>
              <a:gs pos="50000">
                <a:srgbClr val="1A1D21">
                  <a:alpha val="85000"/>
                </a:srgbClr>
              </a:gs>
              <a:gs pos="100000">
                <a:srgbClr val="5C7A9E">
                  <a:alpha val="60000"/>
                </a:srgbClr>
              </a:gs>
            </a:gsLst>
            <a:lin ang="2700000" scaled="1"/>
          </a:gradFill>
          <a:ln/>
        </p:spPr>
      </p:sp>
      <p:sp>
        <p:nvSpPr>
          <p:cNvPr id="4" name="Text 1"/>
          <p:cNvSpPr/>
          <p:nvPr/>
        </p:nvSpPr>
        <p:spPr>
          <a:xfrm>
            <a:off x="508000" y="1623060"/>
            <a:ext cx="3408839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42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UML Behavioral Modeling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093591" y="2055460"/>
            <a:ext cx="12708052" cy="289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120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Activity Diagrams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508000" y="5372100"/>
            <a:ext cx="66548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400" dirty="0">
                <a:solidFill>
                  <a:srgbClr val="7D90A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Transforming complex logic into clear, visual workflows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508000" y="68707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50801" y="0"/>
                </a:moveTo>
                <a:lnTo>
                  <a:pt x="660399" y="0"/>
                </a:lnTo>
                <a:cubicBezTo>
                  <a:pt x="688456" y="0"/>
                  <a:pt x="711200" y="22744"/>
                  <a:pt x="711200" y="50801"/>
                </a:cubicBezTo>
                <a:lnTo>
                  <a:pt x="711200" y="660399"/>
                </a:lnTo>
                <a:cubicBezTo>
                  <a:pt x="711200" y="688456"/>
                  <a:pt x="688456" y="711200"/>
                  <a:pt x="660399" y="711200"/>
                </a:cubicBezTo>
                <a:lnTo>
                  <a:pt x="50801" y="711200"/>
                </a:lnTo>
                <a:cubicBezTo>
                  <a:pt x="22744" y="711200"/>
                  <a:pt x="0" y="688456"/>
                  <a:pt x="0" y="6603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8" name="Shape 5"/>
          <p:cNvSpPr/>
          <p:nvPr/>
        </p:nvSpPr>
        <p:spPr>
          <a:xfrm>
            <a:off x="736600" y="7099300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95250" y="31750"/>
                </a:moveTo>
                <a:cubicBezTo>
                  <a:pt x="95250" y="22969"/>
                  <a:pt x="102344" y="15875"/>
                  <a:pt x="111125" y="15875"/>
                </a:cubicBezTo>
                <a:lnTo>
                  <a:pt x="142875" y="15875"/>
                </a:lnTo>
                <a:cubicBezTo>
                  <a:pt x="151656" y="15875"/>
                  <a:pt x="158750" y="22969"/>
                  <a:pt x="158750" y="31750"/>
                </a:cubicBezTo>
                <a:lnTo>
                  <a:pt x="158750" y="63500"/>
                </a:lnTo>
                <a:cubicBezTo>
                  <a:pt x="158750" y="72281"/>
                  <a:pt x="151656" y="79375"/>
                  <a:pt x="142875" y="79375"/>
                </a:cubicBezTo>
                <a:lnTo>
                  <a:pt x="138906" y="79375"/>
                </a:lnTo>
                <a:lnTo>
                  <a:pt x="138906" y="111125"/>
                </a:lnTo>
                <a:lnTo>
                  <a:pt x="198438" y="111125"/>
                </a:lnTo>
                <a:cubicBezTo>
                  <a:pt x="218182" y="111125"/>
                  <a:pt x="234156" y="127099"/>
                  <a:pt x="234156" y="146844"/>
                </a:cubicBezTo>
                <a:lnTo>
                  <a:pt x="234156" y="174625"/>
                </a:lnTo>
                <a:lnTo>
                  <a:pt x="238125" y="174625"/>
                </a:lnTo>
                <a:cubicBezTo>
                  <a:pt x="246906" y="174625"/>
                  <a:pt x="254000" y="181719"/>
                  <a:pt x="254000" y="190500"/>
                </a:cubicBezTo>
                <a:lnTo>
                  <a:pt x="254000" y="222250"/>
                </a:lnTo>
                <a:cubicBezTo>
                  <a:pt x="254000" y="231031"/>
                  <a:pt x="246906" y="238125"/>
                  <a:pt x="238125" y="238125"/>
                </a:cubicBezTo>
                <a:lnTo>
                  <a:pt x="206375" y="238125"/>
                </a:lnTo>
                <a:cubicBezTo>
                  <a:pt x="197594" y="238125"/>
                  <a:pt x="190500" y="231031"/>
                  <a:pt x="190500" y="222250"/>
                </a:cubicBezTo>
                <a:lnTo>
                  <a:pt x="190500" y="190500"/>
                </a:lnTo>
                <a:cubicBezTo>
                  <a:pt x="190500" y="181719"/>
                  <a:pt x="197594" y="174625"/>
                  <a:pt x="206375" y="174625"/>
                </a:cubicBezTo>
                <a:lnTo>
                  <a:pt x="210344" y="174625"/>
                </a:lnTo>
                <a:lnTo>
                  <a:pt x="210344" y="146844"/>
                </a:lnTo>
                <a:cubicBezTo>
                  <a:pt x="210344" y="140246"/>
                  <a:pt x="205036" y="134938"/>
                  <a:pt x="198438" y="134938"/>
                </a:cubicBezTo>
                <a:lnTo>
                  <a:pt x="138906" y="134938"/>
                </a:lnTo>
                <a:lnTo>
                  <a:pt x="138906" y="174625"/>
                </a:lnTo>
                <a:lnTo>
                  <a:pt x="142875" y="174625"/>
                </a:lnTo>
                <a:cubicBezTo>
                  <a:pt x="151656" y="174625"/>
                  <a:pt x="158750" y="181719"/>
                  <a:pt x="158750" y="190500"/>
                </a:cubicBezTo>
                <a:lnTo>
                  <a:pt x="158750" y="222250"/>
                </a:lnTo>
                <a:cubicBezTo>
                  <a:pt x="158750" y="231031"/>
                  <a:pt x="151656" y="238125"/>
                  <a:pt x="142875" y="238125"/>
                </a:cubicBezTo>
                <a:lnTo>
                  <a:pt x="111125" y="238125"/>
                </a:lnTo>
                <a:cubicBezTo>
                  <a:pt x="102344" y="238125"/>
                  <a:pt x="95250" y="231031"/>
                  <a:pt x="95250" y="222250"/>
                </a:cubicBezTo>
                <a:lnTo>
                  <a:pt x="95250" y="190500"/>
                </a:lnTo>
                <a:cubicBezTo>
                  <a:pt x="95250" y="181719"/>
                  <a:pt x="102344" y="174625"/>
                  <a:pt x="111125" y="174625"/>
                </a:cubicBezTo>
                <a:lnTo>
                  <a:pt x="115094" y="174625"/>
                </a:lnTo>
                <a:lnTo>
                  <a:pt x="115094" y="134938"/>
                </a:lnTo>
                <a:lnTo>
                  <a:pt x="55563" y="134938"/>
                </a:lnTo>
                <a:cubicBezTo>
                  <a:pt x="48964" y="134938"/>
                  <a:pt x="43656" y="140246"/>
                  <a:pt x="43656" y="146844"/>
                </a:cubicBezTo>
                <a:lnTo>
                  <a:pt x="43656" y="174625"/>
                </a:lnTo>
                <a:lnTo>
                  <a:pt x="47625" y="174625"/>
                </a:lnTo>
                <a:cubicBezTo>
                  <a:pt x="56406" y="174625"/>
                  <a:pt x="63500" y="181719"/>
                  <a:pt x="63500" y="190500"/>
                </a:cubicBezTo>
                <a:lnTo>
                  <a:pt x="63500" y="222250"/>
                </a:lnTo>
                <a:cubicBezTo>
                  <a:pt x="63500" y="231031"/>
                  <a:pt x="56406" y="238125"/>
                  <a:pt x="47625" y="238125"/>
                </a:cubicBezTo>
                <a:lnTo>
                  <a:pt x="15875" y="238125"/>
                </a:lnTo>
                <a:cubicBezTo>
                  <a:pt x="7094" y="238125"/>
                  <a:pt x="0" y="231031"/>
                  <a:pt x="0" y="222250"/>
                </a:cubicBezTo>
                <a:lnTo>
                  <a:pt x="0" y="190500"/>
                </a:lnTo>
                <a:cubicBezTo>
                  <a:pt x="0" y="181719"/>
                  <a:pt x="7094" y="174625"/>
                  <a:pt x="15875" y="174625"/>
                </a:cubicBezTo>
                <a:lnTo>
                  <a:pt x="19844" y="174625"/>
                </a:lnTo>
                <a:lnTo>
                  <a:pt x="19844" y="146844"/>
                </a:lnTo>
                <a:cubicBezTo>
                  <a:pt x="19844" y="127099"/>
                  <a:pt x="35818" y="111125"/>
                  <a:pt x="55563" y="111125"/>
                </a:cubicBezTo>
                <a:lnTo>
                  <a:pt x="115094" y="111125"/>
                </a:lnTo>
                <a:lnTo>
                  <a:pt x="115094" y="79375"/>
                </a:lnTo>
                <a:lnTo>
                  <a:pt x="111125" y="79375"/>
                </a:lnTo>
                <a:cubicBezTo>
                  <a:pt x="102344" y="79375"/>
                  <a:pt x="95250" y="72281"/>
                  <a:pt x="95250" y="63500"/>
                </a:cubicBezTo>
                <a:lnTo>
                  <a:pt x="95250" y="31750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9" name="Text 6"/>
          <p:cNvSpPr/>
          <p:nvPr/>
        </p:nvSpPr>
        <p:spPr>
          <a:xfrm>
            <a:off x="1371600" y="6921500"/>
            <a:ext cx="1295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Behavioral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371600" y="7226300"/>
            <a:ext cx="1308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UML Diagram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182620" y="6870700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50801" y="0"/>
                </a:moveTo>
                <a:lnTo>
                  <a:pt x="660399" y="0"/>
                </a:lnTo>
                <a:cubicBezTo>
                  <a:pt x="688456" y="0"/>
                  <a:pt x="711200" y="22744"/>
                  <a:pt x="711200" y="50801"/>
                </a:cubicBezTo>
                <a:lnTo>
                  <a:pt x="711200" y="660399"/>
                </a:lnTo>
                <a:cubicBezTo>
                  <a:pt x="711200" y="688456"/>
                  <a:pt x="688456" y="711200"/>
                  <a:pt x="660399" y="711200"/>
                </a:cubicBezTo>
                <a:lnTo>
                  <a:pt x="50801" y="711200"/>
                </a:lnTo>
                <a:cubicBezTo>
                  <a:pt x="22744" y="711200"/>
                  <a:pt x="0" y="688456"/>
                  <a:pt x="0" y="6603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2" name="Shape 9"/>
          <p:cNvSpPr/>
          <p:nvPr/>
        </p:nvSpPr>
        <p:spPr>
          <a:xfrm>
            <a:off x="3427095" y="7099300"/>
            <a:ext cx="222250" cy="254000"/>
          </a:xfrm>
          <a:custGeom>
            <a:avLst/>
            <a:gdLst/>
            <a:ahLst/>
            <a:cxnLst/>
            <a:rect l="l" t="t" r="r" b="b"/>
            <a:pathLst>
              <a:path w="222250" h="254000">
                <a:moveTo>
                  <a:pt x="39688" y="51594"/>
                </a:moveTo>
                <a:cubicBezTo>
                  <a:pt x="46259" y="51594"/>
                  <a:pt x="51594" y="46259"/>
                  <a:pt x="51594" y="39688"/>
                </a:cubicBezTo>
                <a:cubicBezTo>
                  <a:pt x="51594" y="33116"/>
                  <a:pt x="46259" y="27781"/>
                  <a:pt x="39688" y="27781"/>
                </a:cubicBezTo>
                <a:cubicBezTo>
                  <a:pt x="33116" y="27781"/>
                  <a:pt x="27781" y="33116"/>
                  <a:pt x="27781" y="39688"/>
                </a:cubicBezTo>
                <a:cubicBezTo>
                  <a:pt x="27781" y="46259"/>
                  <a:pt x="33116" y="51594"/>
                  <a:pt x="39688" y="51594"/>
                </a:cubicBezTo>
                <a:close/>
                <a:moveTo>
                  <a:pt x="79375" y="39688"/>
                </a:moveTo>
                <a:cubicBezTo>
                  <a:pt x="79375" y="55959"/>
                  <a:pt x="69602" y="69949"/>
                  <a:pt x="55563" y="76051"/>
                </a:cubicBezTo>
                <a:lnTo>
                  <a:pt x="55563" y="111125"/>
                </a:lnTo>
                <a:lnTo>
                  <a:pt x="142875" y="111125"/>
                </a:lnTo>
                <a:cubicBezTo>
                  <a:pt x="156021" y="111125"/>
                  <a:pt x="166688" y="100459"/>
                  <a:pt x="166688" y="87313"/>
                </a:cubicBezTo>
                <a:lnTo>
                  <a:pt x="166688" y="76051"/>
                </a:lnTo>
                <a:cubicBezTo>
                  <a:pt x="152648" y="69949"/>
                  <a:pt x="142875" y="55959"/>
                  <a:pt x="142875" y="39688"/>
                </a:cubicBezTo>
                <a:cubicBezTo>
                  <a:pt x="142875" y="17760"/>
                  <a:pt x="160635" y="0"/>
                  <a:pt x="182563" y="0"/>
                </a:cubicBezTo>
                <a:cubicBezTo>
                  <a:pt x="204490" y="0"/>
                  <a:pt x="222250" y="17760"/>
                  <a:pt x="222250" y="39688"/>
                </a:cubicBezTo>
                <a:cubicBezTo>
                  <a:pt x="222250" y="55959"/>
                  <a:pt x="212477" y="69949"/>
                  <a:pt x="198438" y="76051"/>
                </a:cubicBezTo>
                <a:lnTo>
                  <a:pt x="198438" y="87313"/>
                </a:lnTo>
                <a:cubicBezTo>
                  <a:pt x="198438" y="118021"/>
                  <a:pt x="173583" y="142875"/>
                  <a:pt x="142875" y="142875"/>
                </a:cubicBezTo>
                <a:lnTo>
                  <a:pt x="55563" y="142875"/>
                </a:lnTo>
                <a:lnTo>
                  <a:pt x="55563" y="177949"/>
                </a:lnTo>
                <a:cubicBezTo>
                  <a:pt x="69602" y="184051"/>
                  <a:pt x="79375" y="198041"/>
                  <a:pt x="79375" y="214313"/>
                </a:cubicBezTo>
                <a:cubicBezTo>
                  <a:pt x="79375" y="236240"/>
                  <a:pt x="61615" y="254000"/>
                  <a:pt x="39688" y="254000"/>
                </a:cubicBezTo>
                <a:cubicBezTo>
                  <a:pt x="17760" y="254000"/>
                  <a:pt x="0" y="236240"/>
                  <a:pt x="0" y="214313"/>
                </a:cubicBezTo>
                <a:cubicBezTo>
                  <a:pt x="0" y="198041"/>
                  <a:pt x="9773" y="184051"/>
                  <a:pt x="23812" y="177949"/>
                </a:cubicBezTo>
                <a:lnTo>
                  <a:pt x="23812" y="76101"/>
                </a:lnTo>
                <a:cubicBezTo>
                  <a:pt x="9773" y="69949"/>
                  <a:pt x="0" y="55959"/>
                  <a:pt x="0" y="39688"/>
                </a:cubicBezTo>
                <a:cubicBezTo>
                  <a:pt x="0" y="17760"/>
                  <a:pt x="17760" y="0"/>
                  <a:pt x="39688" y="0"/>
                </a:cubicBezTo>
                <a:cubicBezTo>
                  <a:pt x="61615" y="0"/>
                  <a:pt x="79375" y="17760"/>
                  <a:pt x="79375" y="39688"/>
                </a:cubicBezTo>
                <a:close/>
                <a:moveTo>
                  <a:pt x="194469" y="39688"/>
                </a:moveTo>
                <a:cubicBezTo>
                  <a:pt x="194469" y="33116"/>
                  <a:pt x="189134" y="27781"/>
                  <a:pt x="182563" y="27781"/>
                </a:cubicBezTo>
                <a:cubicBezTo>
                  <a:pt x="175991" y="27781"/>
                  <a:pt x="170656" y="33116"/>
                  <a:pt x="170656" y="39688"/>
                </a:cubicBezTo>
                <a:cubicBezTo>
                  <a:pt x="170656" y="46259"/>
                  <a:pt x="175991" y="51594"/>
                  <a:pt x="182563" y="51594"/>
                </a:cubicBezTo>
                <a:cubicBezTo>
                  <a:pt x="189134" y="51594"/>
                  <a:pt x="194469" y="46259"/>
                  <a:pt x="194469" y="39688"/>
                </a:cubicBezTo>
                <a:close/>
                <a:moveTo>
                  <a:pt x="39688" y="226219"/>
                </a:moveTo>
                <a:cubicBezTo>
                  <a:pt x="46259" y="226219"/>
                  <a:pt x="51594" y="220884"/>
                  <a:pt x="51594" y="214313"/>
                </a:cubicBezTo>
                <a:cubicBezTo>
                  <a:pt x="51594" y="207741"/>
                  <a:pt x="46259" y="202406"/>
                  <a:pt x="39688" y="202406"/>
                </a:cubicBezTo>
                <a:cubicBezTo>
                  <a:pt x="33116" y="202406"/>
                  <a:pt x="27781" y="207741"/>
                  <a:pt x="27781" y="214313"/>
                </a:cubicBezTo>
                <a:cubicBezTo>
                  <a:pt x="27781" y="220884"/>
                  <a:pt x="33116" y="226219"/>
                  <a:pt x="39688" y="226219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13" name="Text 10"/>
          <p:cNvSpPr/>
          <p:nvPr/>
        </p:nvSpPr>
        <p:spPr>
          <a:xfrm>
            <a:off x="4046220" y="6921500"/>
            <a:ext cx="1384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046220" y="7226300"/>
            <a:ext cx="1397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Flow Modeling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68958"/>
            <a:ext cx="3029268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36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Components Breakdown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92710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Component: Control Flow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080" y="1630680"/>
            <a:ext cx="9027160" cy="6995160"/>
          </a:xfrm>
          <a:custGeom>
            <a:avLst/>
            <a:gdLst/>
            <a:ahLst/>
            <a:cxnLst/>
            <a:rect l="l" t="t" r="r" b="b"/>
            <a:pathLst>
              <a:path w="9027160" h="6995160">
                <a:moveTo>
                  <a:pt x="101570" y="0"/>
                </a:moveTo>
                <a:lnTo>
                  <a:pt x="8925590" y="0"/>
                </a:lnTo>
                <a:cubicBezTo>
                  <a:pt x="8981686" y="0"/>
                  <a:pt x="9027160" y="45474"/>
                  <a:pt x="9027160" y="101570"/>
                </a:cubicBezTo>
                <a:lnTo>
                  <a:pt x="9027160" y="6893590"/>
                </a:lnTo>
                <a:cubicBezTo>
                  <a:pt x="9027160" y="6949686"/>
                  <a:pt x="8981686" y="6995160"/>
                  <a:pt x="8925590" y="6995160"/>
                </a:cubicBezTo>
                <a:lnTo>
                  <a:pt x="101570" y="6995160"/>
                </a:lnTo>
                <a:cubicBezTo>
                  <a:pt x="45474" y="6995160"/>
                  <a:pt x="0" y="6949686"/>
                  <a:pt x="0" y="6893590"/>
                </a:cubicBezTo>
                <a:lnTo>
                  <a:pt x="0" y="101570"/>
                </a:lnTo>
                <a:cubicBezTo>
                  <a:pt x="0" y="45512"/>
                  <a:pt x="45512" y="0"/>
                  <a:pt x="101570" y="0"/>
                </a:cubicBezTo>
                <a:close/>
              </a:path>
            </a:pathLst>
          </a:custGeom>
          <a:gradFill rotWithShape="1" flip="none">
            <a:gsLst>
              <a:gs pos="0">
                <a:srgbClr val="7D90A1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7D90A1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2160" y="1889758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01602" y="0"/>
                </a:moveTo>
                <a:lnTo>
                  <a:pt x="609598" y="0"/>
                </a:lnTo>
                <a:cubicBezTo>
                  <a:pt x="665711" y="0"/>
                  <a:pt x="711200" y="45489"/>
                  <a:pt x="711200" y="101602"/>
                </a:cubicBezTo>
                <a:lnTo>
                  <a:pt x="711200" y="609598"/>
                </a:lnTo>
                <a:cubicBezTo>
                  <a:pt x="711200" y="665711"/>
                  <a:pt x="665711" y="711200"/>
                  <a:pt x="6095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6" name="Shape 4"/>
          <p:cNvSpPr/>
          <p:nvPr/>
        </p:nvSpPr>
        <p:spPr>
          <a:xfrm>
            <a:off x="975360" y="209295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7" name="Text 5"/>
          <p:cNvSpPr/>
          <p:nvPr/>
        </p:nvSpPr>
        <p:spPr>
          <a:xfrm>
            <a:off x="1686560" y="1889758"/>
            <a:ext cx="16002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Symbol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686560" y="2407760"/>
            <a:ext cx="1530985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Directional Arrows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72160" y="2859882"/>
            <a:ext cx="8509000" cy="10160"/>
          </a:xfrm>
          <a:custGeom>
            <a:avLst/>
            <a:gdLst/>
            <a:ahLst/>
            <a:cxnLst/>
            <a:rect l="l" t="t" r="r" b="b"/>
            <a:pathLst>
              <a:path w="8509000" h="10160">
                <a:moveTo>
                  <a:pt x="0" y="0"/>
                </a:moveTo>
                <a:lnTo>
                  <a:pt x="8509000" y="0"/>
                </a:lnTo>
                <a:lnTo>
                  <a:pt x="85090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7D90A1">
              <a:alpha val="3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72160" y="3568539"/>
            <a:ext cx="8636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72160" y="4025739"/>
            <a:ext cx="86106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Shows the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sequence of activities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indicating the order in which actions are performed.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72160" y="4508339"/>
            <a:ext cx="8509000" cy="711200"/>
          </a:xfrm>
          <a:custGeom>
            <a:avLst/>
            <a:gdLst/>
            <a:ahLst/>
            <a:cxnLst/>
            <a:rect l="l" t="t" r="r" b="b"/>
            <a:pathLst>
              <a:path w="8509000" h="711200">
                <a:moveTo>
                  <a:pt x="50801" y="0"/>
                </a:moveTo>
                <a:lnTo>
                  <a:pt x="8458199" y="0"/>
                </a:lnTo>
                <a:cubicBezTo>
                  <a:pt x="8486256" y="0"/>
                  <a:pt x="8509000" y="22744"/>
                  <a:pt x="8509000" y="50801"/>
                </a:cubicBezTo>
                <a:lnTo>
                  <a:pt x="8509000" y="660399"/>
                </a:lnTo>
                <a:cubicBezTo>
                  <a:pt x="8509000" y="688456"/>
                  <a:pt x="8486256" y="711200"/>
                  <a:pt x="8458199" y="711200"/>
                </a:cubicBezTo>
                <a:lnTo>
                  <a:pt x="50801" y="711200"/>
                </a:lnTo>
                <a:cubicBezTo>
                  <a:pt x="22744" y="711200"/>
                  <a:pt x="0" y="688456"/>
                  <a:pt x="0" y="6603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3854450" y="4660739"/>
            <a:ext cx="812800" cy="406400"/>
          </a:xfrm>
          <a:custGeom>
            <a:avLst/>
            <a:gdLst/>
            <a:ahLst/>
            <a:cxnLst/>
            <a:rect l="l" t="t" r="r" b="b"/>
            <a:pathLst>
              <a:path w="812800" h="4064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355600"/>
                </a:lnTo>
                <a:cubicBezTo>
                  <a:pt x="812800" y="383637"/>
                  <a:pt x="790037" y="406400"/>
                  <a:pt x="7620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4" name="Text 12"/>
          <p:cNvSpPr/>
          <p:nvPr/>
        </p:nvSpPr>
        <p:spPr>
          <a:xfrm>
            <a:off x="4005580" y="4762339"/>
            <a:ext cx="584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Action 1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902200" y="4736939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249337" y="138212"/>
                </a:moveTo>
                <a:cubicBezTo>
                  <a:pt x="255538" y="132011"/>
                  <a:pt x="255538" y="121940"/>
                  <a:pt x="249337" y="115739"/>
                </a:cubicBezTo>
                <a:lnTo>
                  <a:pt x="169962" y="36364"/>
                </a:lnTo>
                <a:cubicBezTo>
                  <a:pt x="163761" y="30163"/>
                  <a:pt x="153690" y="30163"/>
                  <a:pt x="147489" y="36364"/>
                </a:cubicBezTo>
                <a:cubicBezTo>
                  <a:pt x="141288" y="42565"/>
                  <a:pt x="141288" y="52636"/>
                  <a:pt x="147489" y="58837"/>
                </a:cubicBezTo>
                <a:lnTo>
                  <a:pt x="199777" y="111125"/>
                </a:lnTo>
                <a:lnTo>
                  <a:pt x="15875" y="111125"/>
                </a:lnTo>
                <a:cubicBezTo>
                  <a:pt x="7094" y="111125"/>
                  <a:pt x="0" y="118219"/>
                  <a:pt x="0" y="127000"/>
                </a:cubicBezTo>
                <a:cubicBezTo>
                  <a:pt x="0" y="135781"/>
                  <a:pt x="7094" y="142875"/>
                  <a:pt x="15875" y="142875"/>
                </a:cubicBezTo>
                <a:lnTo>
                  <a:pt x="199777" y="142875"/>
                </a:lnTo>
                <a:lnTo>
                  <a:pt x="147489" y="195163"/>
                </a:lnTo>
                <a:cubicBezTo>
                  <a:pt x="141287" y="201364"/>
                  <a:pt x="141287" y="211435"/>
                  <a:pt x="147489" y="217636"/>
                </a:cubicBezTo>
                <a:cubicBezTo>
                  <a:pt x="153690" y="223838"/>
                  <a:pt x="163761" y="223838"/>
                  <a:pt x="169962" y="217636"/>
                </a:cubicBezTo>
                <a:lnTo>
                  <a:pt x="249337" y="138261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6" name="Shape 14"/>
          <p:cNvSpPr/>
          <p:nvPr/>
        </p:nvSpPr>
        <p:spPr>
          <a:xfrm>
            <a:off x="5391150" y="4660739"/>
            <a:ext cx="812800" cy="406400"/>
          </a:xfrm>
          <a:custGeom>
            <a:avLst/>
            <a:gdLst/>
            <a:ahLst/>
            <a:cxnLst/>
            <a:rect l="l" t="t" r="r" b="b"/>
            <a:pathLst>
              <a:path w="812800" h="4064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355600"/>
                </a:lnTo>
                <a:cubicBezTo>
                  <a:pt x="812800" y="383637"/>
                  <a:pt x="790037" y="406400"/>
                  <a:pt x="7620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7" name="Text 15"/>
          <p:cNvSpPr/>
          <p:nvPr/>
        </p:nvSpPr>
        <p:spPr>
          <a:xfrm>
            <a:off x="5527675" y="4762339"/>
            <a:ext cx="622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Action 2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772160" y="6220302"/>
            <a:ext cx="8636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Direction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772160" y="6677502"/>
            <a:ext cx="86106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Indicates the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path of process flow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from start to finish, creating a complete workflow narrative.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72160" y="7160102"/>
            <a:ext cx="8509000" cy="711200"/>
          </a:xfrm>
          <a:custGeom>
            <a:avLst/>
            <a:gdLst/>
            <a:ahLst/>
            <a:cxnLst/>
            <a:rect l="l" t="t" r="r" b="b"/>
            <a:pathLst>
              <a:path w="8509000" h="711200">
                <a:moveTo>
                  <a:pt x="50801" y="0"/>
                </a:moveTo>
                <a:lnTo>
                  <a:pt x="8458199" y="0"/>
                </a:lnTo>
                <a:cubicBezTo>
                  <a:pt x="8486256" y="0"/>
                  <a:pt x="8509000" y="22744"/>
                  <a:pt x="8509000" y="50801"/>
                </a:cubicBezTo>
                <a:lnTo>
                  <a:pt x="8509000" y="660399"/>
                </a:lnTo>
                <a:cubicBezTo>
                  <a:pt x="8509000" y="688456"/>
                  <a:pt x="8486256" y="711200"/>
                  <a:pt x="8458199" y="711200"/>
                </a:cubicBezTo>
                <a:lnTo>
                  <a:pt x="50801" y="711200"/>
                </a:lnTo>
                <a:cubicBezTo>
                  <a:pt x="22744" y="711200"/>
                  <a:pt x="0" y="688456"/>
                  <a:pt x="0" y="6603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21" name="Shape 19"/>
          <p:cNvSpPr/>
          <p:nvPr/>
        </p:nvSpPr>
        <p:spPr>
          <a:xfrm>
            <a:off x="3727450" y="7312502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22" name="Shape 20"/>
          <p:cNvSpPr/>
          <p:nvPr/>
        </p:nvSpPr>
        <p:spPr>
          <a:xfrm>
            <a:off x="4267200" y="740140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3" name="Shape 21"/>
          <p:cNvSpPr/>
          <p:nvPr/>
        </p:nvSpPr>
        <p:spPr>
          <a:xfrm>
            <a:off x="4622800" y="7312502"/>
            <a:ext cx="812800" cy="406400"/>
          </a:xfrm>
          <a:custGeom>
            <a:avLst/>
            <a:gdLst/>
            <a:ahLst/>
            <a:cxnLst/>
            <a:rect l="l" t="t" r="r" b="b"/>
            <a:pathLst>
              <a:path w="812800" h="4064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355600"/>
                </a:lnTo>
                <a:cubicBezTo>
                  <a:pt x="812800" y="383637"/>
                  <a:pt x="790037" y="406400"/>
                  <a:pt x="7620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24" name="Text 22"/>
          <p:cNvSpPr/>
          <p:nvPr/>
        </p:nvSpPr>
        <p:spPr>
          <a:xfrm>
            <a:off x="4774089" y="7414102"/>
            <a:ext cx="584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5568950" y="7401402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6" name="Shape 24"/>
          <p:cNvSpPr/>
          <p:nvPr/>
        </p:nvSpPr>
        <p:spPr>
          <a:xfrm>
            <a:off x="5924550" y="7312502"/>
            <a:ext cx="406400" cy="406400"/>
          </a:xfrm>
          <a:custGeom>
            <a:avLst/>
            <a:gdLst/>
            <a:ahLst/>
            <a:cxnLst/>
            <a:rect l="l" t="t" r="r" b="b"/>
            <a:pathLst>
              <a:path w="406400" h="406400">
                <a:moveTo>
                  <a:pt x="203200" y="0"/>
                </a:moveTo>
                <a:lnTo>
                  <a:pt x="203200" y="0"/>
                </a:lnTo>
                <a:cubicBezTo>
                  <a:pt x="315349" y="0"/>
                  <a:pt x="406400" y="91051"/>
                  <a:pt x="406400" y="203200"/>
                </a:cubicBezTo>
                <a:lnTo>
                  <a:pt x="406400" y="203200"/>
                </a:lnTo>
                <a:cubicBezTo>
                  <a:pt x="406400" y="315349"/>
                  <a:pt x="315349" y="406400"/>
                  <a:pt x="203200" y="406400"/>
                </a:cubicBezTo>
                <a:lnTo>
                  <a:pt x="203200" y="406400"/>
                </a:lnTo>
                <a:cubicBezTo>
                  <a:pt x="91051" y="406400"/>
                  <a:pt x="0" y="315349"/>
                  <a:pt x="0" y="203200"/>
                </a:cubicBezTo>
                <a:lnTo>
                  <a:pt x="0" y="203200"/>
                </a:lnTo>
                <a:cubicBezTo>
                  <a:pt x="0" y="91051"/>
                  <a:pt x="91051" y="0"/>
                  <a:pt x="203200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27" name="Shape 25"/>
          <p:cNvSpPr/>
          <p:nvPr/>
        </p:nvSpPr>
        <p:spPr>
          <a:xfrm>
            <a:off x="6051550" y="743950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76200" y="0"/>
                </a:moveTo>
                <a:lnTo>
                  <a:pt x="76200" y="0"/>
                </a:lnTo>
                <a:cubicBezTo>
                  <a:pt x="118256" y="0"/>
                  <a:pt x="152400" y="34144"/>
                  <a:pt x="152400" y="76200"/>
                </a:cubicBezTo>
                <a:lnTo>
                  <a:pt x="152400" y="76200"/>
                </a:lnTo>
                <a:cubicBezTo>
                  <a:pt x="152400" y="118256"/>
                  <a:pt x="118256" y="152400"/>
                  <a:pt x="76200" y="152400"/>
                </a:cubicBezTo>
                <a:lnTo>
                  <a:pt x="76200" y="152400"/>
                </a:lnTo>
                <a:cubicBezTo>
                  <a:pt x="34144" y="152400"/>
                  <a:pt x="0" y="118256"/>
                  <a:pt x="0" y="762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28" name="Shape 26"/>
          <p:cNvSpPr/>
          <p:nvPr/>
        </p:nvSpPr>
        <p:spPr>
          <a:xfrm>
            <a:off x="9809480" y="513080"/>
            <a:ext cx="5928360" cy="2905760"/>
          </a:xfrm>
          <a:custGeom>
            <a:avLst/>
            <a:gdLst/>
            <a:ahLst/>
            <a:cxnLst/>
            <a:rect l="l" t="t" r="r" b="b"/>
            <a:pathLst>
              <a:path w="5928360" h="2905760">
                <a:moveTo>
                  <a:pt x="101614" y="0"/>
                </a:moveTo>
                <a:lnTo>
                  <a:pt x="5826746" y="0"/>
                </a:lnTo>
                <a:cubicBezTo>
                  <a:pt x="5882866" y="0"/>
                  <a:pt x="5928360" y="45494"/>
                  <a:pt x="5928360" y="101614"/>
                </a:cubicBezTo>
                <a:lnTo>
                  <a:pt x="5928360" y="2804146"/>
                </a:lnTo>
                <a:cubicBezTo>
                  <a:pt x="5928360" y="2860266"/>
                  <a:pt x="5882866" y="2905760"/>
                  <a:pt x="5826746" y="2905760"/>
                </a:cubicBezTo>
                <a:lnTo>
                  <a:pt x="101614" y="2905760"/>
                </a:lnTo>
                <a:cubicBezTo>
                  <a:pt x="45494" y="2905760"/>
                  <a:pt x="0" y="2860266"/>
                  <a:pt x="0" y="2804146"/>
                </a:cubicBezTo>
                <a:lnTo>
                  <a:pt x="0" y="101614"/>
                </a:lnTo>
                <a:cubicBezTo>
                  <a:pt x="0" y="45532"/>
                  <a:pt x="45532" y="0"/>
                  <a:pt x="101614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29" name="Text 27"/>
          <p:cNvSpPr/>
          <p:nvPr/>
        </p:nvSpPr>
        <p:spPr>
          <a:xfrm>
            <a:off x="10017760" y="721358"/>
            <a:ext cx="5626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Arrow Types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0055860" y="135635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1" name="Text 29"/>
          <p:cNvSpPr/>
          <p:nvPr/>
        </p:nvSpPr>
        <p:spPr>
          <a:xfrm>
            <a:off x="10551160" y="1229358"/>
            <a:ext cx="16002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Sequential Flow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0551160" y="1534158"/>
            <a:ext cx="158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Default progression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10093960" y="2067558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00846" y="299204"/>
                </a:moveTo>
                <a:cubicBezTo>
                  <a:pt x="108287" y="306645"/>
                  <a:pt x="120372" y="306645"/>
                  <a:pt x="127814" y="299204"/>
                </a:cubicBezTo>
                <a:lnTo>
                  <a:pt x="223064" y="203954"/>
                </a:lnTo>
                <a:cubicBezTo>
                  <a:pt x="230505" y="196513"/>
                  <a:pt x="230505" y="184428"/>
                  <a:pt x="223064" y="176986"/>
                </a:cubicBezTo>
                <a:cubicBezTo>
                  <a:pt x="215622" y="169545"/>
                  <a:pt x="203537" y="169545"/>
                  <a:pt x="196096" y="176986"/>
                </a:cubicBezTo>
                <a:lnTo>
                  <a:pt x="133350" y="239732"/>
                </a:lnTo>
                <a:lnTo>
                  <a:pt x="133350" y="19050"/>
                </a:lnTo>
                <a:cubicBezTo>
                  <a:pt x="133350" y="8513"/>
                  <a:pt x="124837" y="0"/>
                  <a:pt x="114300" y="0"/>
                </a:cubicBezTo>
                <a:cubicBezTo>
                  <a:pt x="103763" y="0"/>
                  <a:pt x="95250" y="8513"/>
                  <a:pt x="95250" y="19050"/>
                </a:cubicBezTo>
                <a:lnTo>
                  <a:pt x="95250" y="239732"/>
                </a:lnTo>
                <a:lnTo>
                  <a:pt x="32504" y="176986"/>
                </a:lnTo>
                <a:cubicBezTo>
                  <a:pt x="25063" y="169545"/>
                  <a:pt x="12978" y="169545"/>
                  <a:pt x="5536" y="176986"/>
                </a:cubicBezTo>
                <a:cubicBezTo>
                  <a:pt x="-1905" y="184428"/>
                  <a:pt x="-1905" y="196513"/>
                  <a:pt x="5536" y="203954"/>
                </a:cubicBezTo>
                <a:lnTo>
                  <a:pt x="100786" y="299204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4" name="Text 32"/>
          <p:cNvSpPr/>
          <p:nvPr/>
        </p:nvSpPr>
        <p:spPr>
          <a:xfrm>
            <a:off x="10551160" y="1940558"/>
            <a:ext cx="1816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Vertical Flow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10551160" y="2245358"/>
            <a:ext cx="1803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Top-to-bottom layout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0055860" y="2778758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5596" y="138946"/>
                </a:moveTo>
                <a:cubicBezTo>
                  <a:pt x="-1845" y="146387"/>
                  <a:pt x="-1845" y="158472"/>
                  <a:pt x="5596" y="165914"/>
                </a:cubicBezTo>
                <a:lnTo>
                  <a:pt x="100846" y="261164"/>
                </a:lnTo>
                <a:cubicBezTo>
                  <a:pt x="108287" y="268605"/>
                  <a:pt x="120372" y="268605"/>
                  <a:pt x="127814" y="261164"/>
                </a:cubicBezTo>
                <a:cubicBezTo>
                  <a:pt x="135255" y="253722"/>
                  <a:pt x="135255" y="241637"/>
                  <a:pt x="127814" y="234196"/>
                </a:cubicBezTo>
                <a:lnTo>
                  <a:pt x="65068" y="171450"/>
                </a:lnTo>
                <a:lnTo>
                  <a:pt x="285750" y="171450"/>
                </a:lnTo>
                <a:cubicBezTo>
                  <a:pt x="296287" y="171450"/>
                  <a:pt x="304800" y="162937"/>
                  <a:pt x="304800" y="152400"/>
                </a:cubicBezTo>
                <a:cubicBezTo>
                  <a:pt x="304800" y="141863"/>
                  <a:pt x="296287" y="133350"/>
                  <a:pt x="285750" y="133350"/>
                </a:cubicBezTo>
                <a:lnTo>
                  <a:pt x="65068" y="133350"/>
                </a:lnTo>
                <a:lnTo>
                  <a:pt x="127814" y="70604"/>
                </a:lnTo>
                <a:cubicBezTo>
                  <a:pt x="135255" y="63163"/>
                  <a:pt x="135255" y="51078"/>
                  <a:pt x="127814" y="43636"/>
                </a:cubicBezTo>
                <a:cubicBezTo>
                  <a:pt x="120372" y="36195"/>
                  <a:pt x="108287" y="36195"/>
                  <a:pt x="100846" y="43636"/>
                </a:cubicBezTo>
                <a:lnTo>
                  <a:pt x="5596" y="138886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7" name="Text 35"/>
          <p:cNvSpPr/>
          <p:nvPr/>
        </p:nvSpPr>
        <p:spPr>
          <a:xfrm>
            <a:off x="10551160" y="2651758"/>
            <a:ext cx="14224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Return Flow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0551160" y="2956558"/>
            <a:ext cx="140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Loops and cycles</a:t>
            </a:r>
            <a:endParaRPr lang="en-US" sz="1600" dirty="0"/>
          </a:p>
        </p:txBody>
      </p:sp>
      <p:sp>
        <p:nvSpPr>
          <p:cNvPr id="39" name="Shape 37"/>
          <p:cNvSpPr/>
          <p:nvPr/>
        </p:nvSpPr>
        <p:spPr>
          <a:xfrm>
            <a:off x="9809480" y="3632201"/>
            <a:ext cx="5928360" cy="3807460"/>
          </a:xfrm>
          <a:custGeom>
            <a:avLst/>
            <a:gdLst/>
            <a:ahLst/>
            <a:cxnLst/>
            <a:rect l="l" t="t" r="r" b="b"/>
            <a:pathLst>
              <a:path w="5928360" h="3807460">
                <a:moveTo>
                  <a:pt x="101583" y="0"/>
                </a:moveTo>
                <a:lnTo>
                  <a:pt x="5826777" y="0"/>
                </a:lnTo>
                <a:cubicBezTo>
                  <a:pt x="5882880" y="0"/>
                  <a:pt x="5928360" y="45480"/>
                  <a:pt x="5928360" y="101583"/>
                </a:cubicBezTo>
                <a:lnTo>
                  <a:pt x="5928360" y="3705877"/>
                </a:lnTo>
                <a:cubicBezTo>
                  <a:pt x="5928360" y="3761980"/>
                  <a:pt x="5882880" y="3807460"/>
                  <a:pt x="5826777" y="3807460"/>
                </a:cubicBezTo>
                <a:lnTo>
                  <a:pt x="101583" y="3807460"/>
                </a:lnTo>
                <a:cubicBezTo>
                  <a:pt x="45480" y="3807460"/>
                  <a:pt x="0" y="3761980"/>
                  <a:pt x="0" y="3705877"/>
                </a:cubicBezTo>
                <a:lnTo>
                  <a:pt x="0" y="101583"/>
                </a:lnTo>
                <a:cubicBezTo>
                  <a:pt x="0" y="45518"/>
                  <a:pt x="45518" y="0"/>
                  <a:pt x="101583" y="0"/>
                </a:cubicBezTo>
                <a:close/>
              </a:path>
            </a:pathLst>
          </a:custGeom>
          <a:gradFill rotWithShape="1" flip="none">
            <a:gsLst>
              <a:gs pos="0">
                <a:srgbClr val="E8AF59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40" name="Text 38"/>
          <p:cNvSpPr/>
          <p:nvPr/>
        </p:nvSpPr>
        <p:spPr>
          <a:xfrm>
            <a:off x="10017760" y="3840479"/>
            <a:ext cx="56261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Characteristics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0054272" y="4399279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2" name="Text 40"/>
          <p:cNvSpPr/>
          <p:nvPr/>
        </p:nvSpPr>
        <p:spPr>
          <a:xfrm>
            <a:off x="10341610" y="4348479"/>
            <a:ext cx="3136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Unidirectional: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Shows clear progression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10054272" y="4754879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4" name="Text 42"/>
          <p:cNvSpPr/>
          <p:nvPr/>
        </p:nvSpPr>
        <p:spPr>
          <a:xfrm>
            <a:off x="10341610" y="4704079"/>
            <a:ext cx="325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Connects Elements: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Links all components</a:t>
            </a:r>
            <a:endParaRPr lang="en-US" sz="1600" dirty="0"/>
          </a:p>
        </p:txBody>
      </p:sp>
      <p:sp>
        <p:nvSpPr>
          <p:cNvPr id="45" name="Shape 43"/>
          <p:cNvSpPr/>
          <p:nvPr/>
        </p:nvSpPr>
        <p:spPr>
          <a:xfrm>
            <a:off x="10054272" y="5110479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6" name="Text 44"/>
          <p:cNvSpPr/>
          <p:nvPr/>
        </p:nvSpPr>
        <p:spPr>
          <a:xfrm>
            <a:off x="10341610" y="5059679"/>
            <a:ext cx="3352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Shows Order: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Defines execution sequence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10054272" y="5466079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8" name="Text 46"/>
          <p:cNvSpPr/>
          <p:nvPr/>
        </p:nvSpPr>
        <p:spPr>
          <a:xfrm>
            <a:off x="10341610" y="5415279"/>
            <a:ext cx="3060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Conditions: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Straightforward routing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9829800" y="7651750"/>
            <a:ext cx="5918200" cy="990600"/>
          </a:xfrm>
          <a:custGeom>
            <a:avLst/>
            <a:gdLst/>
            <a:ahLst/>
            <a:cxnLst/>
            <a:rect l="l" t="t" r="r" b="b"/>
            <a:pathLst>
              <a:path w="5918200" h="990600">
                <a:moveTo>
                  <a:pt x="50798" y="0"/>
                </a:moveTo>
                <a:lnTo>
                  <a:pt x="5867402" y="0"/>
                </a:lnTo>
                <a:cubicBezTo>
                  <a:pt x="5895457" y="0"/>
                  <a:pt x="5918200" y="22743"/>
                  <a:pt x="5918200" y="50798"/>
                </a:cubicBezTo>
                <a:lnTo>
                  <a:pt x="5918200" y="939802"/>
                </a:lnTo>
                <a:cubicBezTo>
                  <a:pt x="5918200" y="967857"/>
                  <a:pt x="5895457" y="990600"/>
                  <a:pt x="5867402" y="990600"/>
                </a:cubicBezTo>
                <a:lnTo>
                  <a:pt x="50798" y="990600"/>
                </a:lnTo>
                <a:cubicBezTo>
                  <a:pt x="22743" y="990600"/>
                  <a:pt x="0" y="967857"/>
                  <a:pt x="0" y="939802"/>
                </a:cubicBezTo>
                <a:lnTo>
                  <a:pt x="0" y="50798"/>
                </a:lnTo>
                <a:cubicBezTo>
                  <a:pt x="0" y="22743"/>
                  <a:pt x="22743" y="0"/>
                  <a:pt x="50798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/>
        </p:spPr>
      </p:sp>
      <p:sp>
        <p:nvSpPr>
          <p:cNvPr id="50" name="Shape 48"/>
          <p:cNvSpPr/>
          <p:nvPr/>
        </p:nvSpPr>
        <p:spPr>
          <a:xfrm>
            <a:off x="9829800" y="7651750"/>
            <a:ext cx="50800" cy="990600"/>
          </a:xfrm>
          <a:custGeom>
            <a:avLst/>
            <a:gdLst/>
            <a:ahLst/>
            <a:cxnLst/>
            <a:rect l="l" t="t" r="r" b="b"/>
            <a:pathLst>
              <a:path w="50800" h="990600">
                <a:moveTo>
                  <a:pt x="50800" y="0"/>
                </a:moveTo>
                <a:lnTo>
                  <a:pt x="50800" y="0"/>
                </a:lnTo>
                <a:lnTo>
                  <a:pt x="50800" y="990600"/>
                </a:lnTo>
                <a:lnTo>
                  <a:pt x="50800" y="990600"/>
                </a:lnTo>
                <a:cubicBezTo>
                  <a:pt x="22763" y="990600"/>
                  <a:pt x="0" y="967837"/>
                  <a:pt x="0" y="939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51" name="Shape 49"/>
          <p:cNvSpPr/>
          <p:nvPr/>
        </p:nvSpPr>
        <p:spPr>
          <a:xfrm>
            <a:off x="10083800" y="7905750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8900" y="177800"/>
                </a:moveTo>
                <a:cubicBezTo>
                  <a:pt x="137965" y="177800"/>
                  <a:pt x="177800" y="137965"/>
                  <a:pt x="177800" y="88900"/>
                </a:cubicBezTo>
                <a:cubicBezTo>
                  <a:pt x="177800" y="39835"/>
                  <a:pt x="137965" y="0"/>
                  <a:pt x="88900" y="0"/>
                </a:cubicBezTo>
                <a:cubicBezTo>
                  <a:pt x="39835" y="0"/>
                  <a:pt x="0" y="39835"/>
                  <a:pt x="0" y="88900"/>
                </a:cubicBezTo>
                <a:cubicBezTo>
                  <a:pt x="0" y="137965"/>
                  <a:pt x="39835" y="177800"/>
                  <a:pt x="88900" y="177800"/>
                </a:cubicBezTo>
                <a:close/>
                <a:moveTo>
                  <a:pt x="77788" y="55563"/>
                </a:moveTo>
                <a:cubicBezTo>
                  <a:pt x="77788" y="49429"/>
                  <a:pt x="82767" y="44450"/>
                  <a:pt x="88900" y="44450"/>
                </a:cubicBezTo>
                <a:cubicBezTo>
                  <a:pt x="95033" y="44450"/>
                  <a:pt x="100013" y="49429"/>
                  <a:pt x="100013" y="55563"/>
                </a:cubicBezTo>
                <a:cubicBezTo>
                  <a:pt x="100013" y="61696"/>
                  <a:pt x="95033" y="66675"/>
                  <a:pt x="88900" y="66675"/>
                </a:cubicBezTo>
                <a:cubicBezTo>
                  <a:pt x="82767" y="66675"/>
                  <a:pt x="77788" y="61696"/>
                  <a:pt x="77788" y="55563"/>
                </a:cubicBezTo>
                <a:close/>
                <a:moveTo>
                  <a:pt x="75009" y="77788"/>
                </a:moveTo>
                <a:lnTo>
                  <a:pt x="91678" y="77788"/>
                </a:lnTo>
                <a:cubicBezTo>
                  <a:pt x="96297" y="77788"/>
                  <a:pt x="100013" y="81503"/>
                  <a:pt x="100013" y="86122"/>
                </a:cubicBezTo>
                <a:lnTo>
                  <a:pt x="100013" y="116681"/>
                </a:lnTo>
                <a:lnTo>
                  <a:pt x="102791" y="116681"/>
                </a:lnTo>
                <a:cubicBezTo>
                  <a:pt x="107409" y="116681"/>
                  <a:pt x="111125" y="120397"/>
                  <a:pt x="111125" y="125016"/>
                </a:cubicBezTo>
                <a:cubicBezTo>
                  <a:pt x="111125" y="129634"/>
                  <a:pt x="107409" y="133350"/>
                  <a:pt x="102791" y="133350"/>
                </a:cubicBezTo>
                <a:lnTo>
                  <a:pt x="75009" y="133350"/>
                </a:lnTo>
                <a:cubicBezTo>
                  <a:pt x="70391" y="133350"/>
                  <a:pt x="66675" y="129634"/>
                  <a:pt x="66675" y="125016"/>
                </a:cubicBezTo>
                <a:cubicBezTo>
                  <a:pt x="66675" y="120397"/>
                  <a:pt x="70391" y="116681"/>
                  <a:pt x="75009" y="116681"/>
                </a:cubicBezTo>
                <a:lnTo>
                  <a:pt x="83344" y="116681"/>
                </a:lnTo>
                <a:lnTo>
                  <a:pt x="83344" y="94456"/>
                </a:lnTo>
                <a:lnTo>
                  <a:pt x="75009" y="94456"/>
                </a:lnTo>
                <a:cubicBezTo>
                  <a:pt x="70391" y="94456"/>
                  <a:pt x="66675" y="90741"/>
                  <a:pt x="66675" y="86122"/>
                </a:cubicBezTo>
                <a:cubicBezTo>
                  <a:pt x="66675" y="81503"/>
                  <a:pt x="70391" y="77788"/>
                  <a:pt x="75009" y="77788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2" name="Text 50"/>
          <p:cNvSpPr/>
          <p:nvPr/>
        </p:nvSpPr>
        <p:spPr>
          <a:xfrm>
            <a:off x="10388600" y="7854950"/>
            <a:ext cx="52451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b="1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Remember: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Control flows are the glue that holds the diagram together.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68958"/>
            <a:ext cx="3029268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36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Components Breakdown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Component: Decision Node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080" y="1783080"/>
            <a:ext cx="7477760" cy="5179060"/>
          </a:xfrm>
          <a:custGeom>
            <a:avLst/>
            <a:gdLst/>
            <a:ahLst/>
            <a:cxnLst/>
            <a:rect l="l" t="t" r="r" b="b"/>
            <a:pathLst>
              <a:path w="7477760" h="5179060">
                <a:moveTo>
                  <a:pt x="101613" y="0"/>
                </a:moveTo>
                <a:lnTo>
                  <a:pt x="7376147" y="0"/>
                </a:lnTo>
                <a:cubicBezTo>
                  <a:pt x="7432266" y="0"/>
                  <a:pt x="7477760" y="45494"/>
                  <a:pt x="7477760" y="101613"/>
                </a:cubicBezTo>
                <a:lnTo>
                  <a:pt x="7477760" y="5077447"/>
                </a:lnTo>
                <a:cubicBezTo>
                  <a:pt x="7477760" y="5133566"/>
                  <a:pt x="7432266" y="5179060"/>
                  <a:pt x="7376147" y="5179060"/>
                </a:cubicBezTo>
                <a:lnTo>
                  <a:pt x="101613" y="5179060"/>
                </a:lnTo>
                <a:cubicBezTo>
                  <a:pt x="45494" y="5179060"/>
                  <a:pt x="0" y="5133566"/>
                  <a:pt x="0" y="5077447"/>
                </a:cubicBezTo>
                <a:lnTo>
                  <a:pt x="0" y="101613"/>
                </a:lnTo>
                <a:cubicBezTo>
                  <a:pt x="0" y="45494"/>
                  <a:pt x="45494" y="0"/>
                  <a:pt x="101613" y="0"/>
                </a:cubicBezTo>
                <a:close/>
              </a:path>
            </a:pathLst>
          </a:custGeom>
          <a:gradFill rotWithShape="1" flip="none">
            <a:gsLst>
              <a:gs pos="0">
                <a:srgbClr val="E8AF59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 rot="10800000">
            <a:off x="975360" y="2448558"/>
            <a:ext cx="812800" cy="609600"/>
          </a:xfrm>
          <a:prstGeom prst="triangle">
            <a:avLst>
              <a:gd name="adj" fmla="val 50000"/>
            </a:avLst>
          </a:prstGeom>
          <a:solidFill>
            <a:srgbClr val="E8AF59"/>
          </a:solidFill>
          <a:ln/>
        </p:spPr>
      </p:sp>
      <p:sp>
        <p:nvSpPr>
          <p:cNvPr id="6" name="Shape 4"/>
          <p:cNvSpPr/>
          <p:nvPr/>
        </p:nvSpPr>
        <p:spPr>
          <a:xfrm>
            <a:off x="2194560" y="2448558"/>
            <a:ext cx="406400" cy="914400"/>
          </a:xfrm>
          <a:custGeom>
            <a:avLst/>
            <a:gdLst/>
            <a:ahLst/>
            <a:cxnLst/>
            <a:rect l="l" t="t" r="r" b="b"/>
            <a:pathLst>
              <a:path w="406400" h="914400">
                <a:moveTo>
                  <a:pt x="0" y="0"/>
                </a:moveTo>
                <a:lnTo>
                  <a:pt x="406400" y="0"/>
                </a:lnTo>
                <a:lnTo>
                  <a:pt x="40640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975360" y="2448558"/>
            <a:ext cx="406400" cy="914400"/>
          </a:xfrm>
          <a:custGeom>
            <a:avLst/>
            <a:gdLst/>
            <a:ahLst/>
            <a:cxnLst/>
            <a:rect l="l" t="t" r="r" b="b"/>
            <a:pathLst>
              <a:path w="406400" h="914400">
                <a:moveTo>
                  <a:pt x="0" y="0"/>
                </a:moveTo>
                <a:lnTo>
                  <a:pt x="406400" y="0"/>
                </a:lnTo>
                <a:lnTo>
                  <a:pt x="40640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1788160" y="2042158"/>
            <a:ext cx="1384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Symbol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788160" y="2560160"/>
            <a:ext cx="1315561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Diamond Shape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72160" y="3012438"/>
            <a:ext cx="6959600" cy="10160"/>
          </a:xfrm>
          <a:custGeom>
            <a:avLst/>
            <a:gdLst/>
            <a:ahLst/>
            <a:cxnLst/>
            <a:rect l="l" t="t" r="r" b="b"/>
            <a:pathLst>
              <a:path w="6959600" h="10160">
                <a:moveTo>
                  <a:pt x="0" y="0"/>
                </a:moveTo>
                <a:lnTo>
                  <a:pt x="6959600" y="0"/>
                </a:lnTo>
                <a:lnTo>
                  <a:pt x="69596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E8AF59">
              <a:alpha val="3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72160" y="3220721"/>
            <a:ext cx="708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72160" y="3677921"/>
            <a:ext cx="7061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Used when a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 or condition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is required to determine the next step in the workflow.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72160" y="5538471"/>
            <a:ext cx="6959600" cy="1168400"/>
          </a:xfrm>
          <a:custGeom>
            <a:avLst/>
            <a:gdLst/>
            <a:ahLst/>
            <a:cxnLst/>
            <a:rect l="l" t="t" r="r" b="b"/>
            <a:pathLst>
              <a:path w="6959600" h="1168400">
                <a:moveTo>
                  <a:pt x="50802" y="0"/>
                </a:moveTo>
                <a:lnTo>
                  <a:pt x="6908798" y="0"/>
                </a:lnTo>
                <a:cubicBezTo>
                  <a:pt x="6936855" y="0"/>
                  <a:pt x="6959600" y="22745"/>
                  <a:pt x="6959600" y="50802"/>
                </a:cubicBezTo>
                <a:lnTo>
                  <a:pt x="6959600" y="1117598"/>
                </a:lnTo>
                <a:cubicBezTo>
                  <a:pt x="6959600" y="1145655"/>
                  <a:pt x="6936855" y="1168400"/>
                  <a:pt x="6908798" y="1168400"/>
                </a:cubicBezTo>
                <a:lnTo>
                  <a:pt x="50802" y="1168400"/>
                </a:lnTo>
                <a:cubicBezTo>
                  <a:pt x="22745" y="1168400"/>
                  <a:pt x="0" y="1145655"/>
                  <a:pt x="0" y="1117598"/>
                </a:cubicBezTo>
                <a:lnTo>
                  <a:pt x="0" y="50802"/>
                </a:lnTo>
                <a:cubicBezTo>
                  <a:pt x="0" y="22764"/>
                  <a:pt x="22764" y="0"/>
                  <a:pt x="50802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3349625" y="5690871"/>
            <a:ext cx="812800" cy="406400"/>
          </a:xfrm>
          <a:custGeom>
            <a:avLst/>
            <a:gdLst/>
            <a:ahLst/>
            <a:cxnLst/>
            <a:rect l="l" t="t" r="r" b="b"/>
            <a:pathLst>
              <a:path w="812800" h="4064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355600"/>
                </a:lnTo>
                <a:cubicBezTo>
                  <a:pt x="812800" y="383637"/>
                  <a:pt x="790037" y="406400"/>
                  <a:pt x="7620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5" name="Text 13"/>
          <p:cNvSpPr/>
          <p:nvPr/>
        </p:nvSpPr>
        <p:spPr>
          <a:xfrm>
            <a:off x="3543617" y="5792471"/>
            <a:ext cx="495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95775" y="5779771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7" name="Shape 15"/>
          <p:cNvSpPr/>
          <p:nvPr/>
        </p:nvSpPr>
        <p:spPr>
          <a:xfrm rot="10800000">
            <a:off x="4778375" y="5894071"/>
            <a:ext cx="508000" cy="355600"/>
          </a:xfrm>
          <a:prstGeom prst="triangle">
            <a:avLst>
              <a:gd name="adj" fmla="val 50000"/>
            </a:avLst>
          </a:prstGeom>
          <a:solidFill>
            <a:srgbClr val="E8AF59"/>
          </a:solidFill>
          <a:ln/>
        </p:spPr>
      </p:sp>
      <p:sp>
        <p:nvSpPr>
          <p:cNvPr id="18" name="Shape 16"/>
          <p:cNvSpPr/>
          <p:nvPr/>
        </p:nvSpPr>
        <p:spPr>
          <a:xfrm>
            <a:off x="5540375" y="5894071"/>
            <a:ext cx="254000" cy="533400"/>
          </a:xfrm>
          <a:custGeom>
            <a:avLst/>
            <a:gdLst/>
            <a:ahLst/>
            <a:cxnLst/>
            <a:rect l="l" t="t" r="r" b="b"/>
            <a:pathLst>
              <a:path w="254000" h="533400">
                <a:moveTo>
                  <a:pt x="0" y="0"/>
                </a:moveTo>
                <a:lnTo>
                  <a:pt x="254000" y="0"/>
                </a:lnTo>
                <a:lnTo>
                  <a:pt x="25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19" name="Shape 17"/>
          <p:cNvSpPr/>
          <p:nvPr/>
        </p:nvSpPr>
        <p:spPr>
          <a:xfrm>
            <a:off x="4778375" y="5894071"/>
            <a:ext cx="254000" cy="533400"/>
          </a:xfrm>
          <a:custGeom>
            <a:avLst/>
            <a:gdLst/>
            <a:ahLst/>
            <a:cxnLst/>
            <a:rect l="l" t="t" r="r" b="b"/>
            <a:pathLst>
              <a:path w="254000" h="533400">
                <a:moveTo>
                  <a:pt x="0" y="0"/>
                </a:moveTo>
                <a:lnTo>
                  <a:pt x="254000" y="0"/>
                </a:lnTo>
                <a:lnTo>
                  <a:pt x="25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2100580" y="626237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1" name="Shape 19"/>
          <p:cNvSpPr/>
          <p:nvPr/>
        </p:nvSpPr>
        <p:spPr>
          <a:xfrm>
            <a:off x="2427605" y="6198871"/>
            <a:ext cx="711200" cy="355600"/>
          </a:xfrm>
          <a:custGeom>
            <a:avLst/>
            <a:gdLst/>
            <a:ahLst/>
            <a:cxnLst/>
            <a:rect l="l" t="t" r="r" b="b"/>
            <a:pathLst>
              <a:path w="711200" h="355600">
                <a:moveTo>
                  <a:pt x="50801" y="0"/>
                </a:moveTo>
                <a:lnTo>
                  <a:pt x="660399" y="0"/>
                </a:lnTo>
                <a:cubicBezTo>
                  <a:pt x="688456" y="0"/>
                  <a:pt x="711200" y="22744"/>
                  <a:pt x="711200" y="50801"/>
                </a:cubicBezTo>
                <a:lnTo>
                  <a:pt x="711200" y="304799"/>
                </a:lnTo>
                <a:cubicBezTo>
                  <a:pt x="711200" y="332856"/>
                  <a:pt x="688456" y="355600"/>
                  <a:pt x="660399" y="355600"/>
                </a:cubicBezTo>
                <a:lnTo>
                  <a:pt x="50801" y="355600"/>
                </a:lnTo>
                <a:cubicBezTo>
                  <a:pt x="22744" y="355600"/>
                  <a:pt x="0" y="332856"/>
                  <a:pt x="0" y="3047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22" name="Text 20"/>
          <p:cNvSpPr/>
          <p:nvPr/>
        </p:nvSpPr>
        <p:spPr>
          <a:xfrm>
            <a:off x="2571909" y="6275071"/>
            <a:ext cx="495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Path A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5430520" y="6262371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4" name="Shape 22"/>
          <p:cNvSpPr/>
          <p:nvPr/>
        </p:nvSpPr>
        <p:spPr>
          <a:xfrm>
            <a:off x="5757545" y="6198871"/>
            <a:ext cx="711200" cy="355600"/>
          </a:xfrm>
          <a:custGeom>
            <a:avLst/>
            <a:gdLst/>
            <a:ahLst/>
            <a:cxnLst/>
            <a:rect l="l" t="t" r="r" b="b"/>
            <a:pathLst>
              <a:path w="711200" h="355600">
                <a:moveTo>
                  <a:pt x="50801" y="0"/>
                </a:moveTo>
                <a:lnTo>
                  <a:pt x="660399" y="0"/>
                </a:lnTo>
                <a:cubicBezTo>
                  <a:pt x="688456" y="0"/>
                  <a:pt x="711200" y="22744"/>
                  <a:pt x="711200" y="50801"/>
                </a:cubicBezTo>
                <a:lnTo>
                  <a:pt x="711200" y="304799"/>
                </a:lnTo>
                <a:cubicBezTo>
                  <a:pt x="711200" y="332856"/>
                  <a:pt x="688456" y="355600"/>
                  <a:pt x="660399" y="355600"/>
                </a:cubicBezTo>
                <a:lnTo>
                  <a:pt x="50801" y="355600"/>
                </a:lnTo>
                <a:cubicBezTo>
                  <a:pt x="22744" y="355600"/>
                  <a:pt x="0" y="332856"/>
                  <a:pt x="0" y="3047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25" name="Text 23"/>
          <p:cNvSpPr/>
          <p:nvPr/>
        </p:nvSpPr>
        <p:spPr>
          <a:xfrm>
            <a:off x="5908199" y="6275071"/>
            <a:ext cx="482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Path B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260080" y="1783080"/>
            <a:ext cx="7477760" cy="5179060"/>
          </a:xfrm>
          <a:custGeom>
            <a:avLst/>
            <a:gdLst/>
            <a:ahLst/>
            <a:cxnLst/>
            <a:rect l="l" t="t" r="r" b="b"/>
            <a:pathLst>
              <a:path w="7477760" h="5179060">
                <a:moveTo>
                  <a:pt x="101613" y="0"/>
                </a:moveTo>
                <a:lnTo>
                  <a:pt x="7376147" y="0"/>
                </a:lnTo>
                <a:cubicBezTo>
                  <a:pt x="7432266" y="0"/>
                  <a:pt x="7477760" y="45494"/>
                  <a:pt x="7477760" y="101613"/>
                </a:cubicBezTo>
                <a:lnTo>
                  <a:pt x="7477760" y="5077447"/>
                </a:lnTo>
                <a:cubicBezTo>
                  <a:pt x="7477760" y="5133566"/>
                  <a:pt x="7432266" y="5179060"/>
                  <a:pt x="7376147" y="5179060"/>
                </a:cubicBezTo>
                <a:lnTo>
                  <a:pt x="101613" y="5179060"/>
                </a:lnTo>
                <a:cubicBezTo>
                  <a:pt x="45494" y="5179060"/>
                  <a:pt x="0" y="5133566"/>
                  <a:pt x="0" y="5077447"/>
                </a:cubicBezTo>
                <a:lnTo>
                  <a:pt x="0" y="101613"/>
                </a:lnTo>
                <a:cubicBezTo>
                  <a:pt x="0" y="45494"/>
                  <a:pt x="45494" y="0"/>
                  <a:pt x="101613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8519160" y="2042158"/>
            <a:ext cx="708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Behavior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519160" y="2962275"/>
            <a:ext cx="6959600" cy="1155700"/>
          </a:xfrm>
          <a:custGeom>
            <a:avLst/>
            <a:gdLst/>
            <a:ahLst/>
            <a:cxnLst/>
            <a:rect l="l" t="t" r="r" b="b"/>
            <a:pathLst>
              <a:path w="6959600" h="1155700">
                <a:moveTo>
                  <a:pt x="50805" y="0"/>
                </a:moveTo>
                <a:lnTo>
                  <a:pt x="6908795" y="0"/>
                </a:lnTo>
                <a:cubicBezTo>
                  <a:pt x="6936854" y="0"/>
                  <a:pt x="6959600" y="22746"/>
                  <a:pt x="6959600" y="50805"/>
                </a:cubicBezTo>
                <a:lnTo>
                  <a:pt x="6959600" y="1104895"/>
                </a:lnTo>
                <a:cubicBezTo>
                  <a:pt x="6959600" y="1132954"/>
                  <a:pt x="6936854" y="1155700"/>
                  <a:pt x="6908795" y="1155700"/>
                </a:cubicBezTo>
                <a:lnTo>
                  <a:pt x="50805" y="1155700"/>
                </a:lnTo>
                <a:cubicBezTo>
                  <a:pt x="22746" y="1155700"/>
                  <a:pt x="0" y="1132954"/>
                  <a:pt x="0" y="1104895"/>
                </a:cubicBezTo>
                <a:lnTo>
                  <a:pt x="0" y="50805"/>
                </a:lnTo>
                <a:cubicBezTo>
                  <a:pt x="0" y="22746"/>
                  <a:pt x="22746" y="0"/>
                  <a:pt x="50805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8722360" y="3165475"/>
            <a:ext cx="355600" cy="355600"/>
          </a:xfrm>
          <a:custGeom>
            <a:avLst/>
            <a:gdLst/>
            <a:ahLst/>
            <a:cxnLst/>
            <a:rect l="l" t="t" r="r" b="b"/>
            <a:pathLst>
              <a:path w="355600" h="355600">
                <a:moveTo>
                  <a:pt x="177800" y="0"/>
                </a:moveTo>
                <a:lnTo>
                  <a:pt x="177800" y="0"/>
                </a:lnTo>
                <a:cubicBezTo>
                  <a:pt x="275930" y="0"/>
                  <a:pt x="355600" y="79670"/>
                  <a:pt x="355600" y="177800"/>
                </a:cubicBezTo>
                <a:lnTo>
                  <a:pt x="355600" y="177800"/>
                </a:lnTo>
                <a:cubicBezTo>
                  <a:pt x="355600" y="275930"/>
                  <a:pt x="275930" y="355600"/>
                  <a:pt x="1778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30" name="Text 28"/>
          <p:cNvSpPr/>
          <p:nvPr/>
        </p:nvSpPr>
        <p:spPr>
          <a:xfrm>
            <a:off x="8871903" y="3216275"/>
            <a:ext cx="13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179560" y="3165475"/>
            <a:ext cx="1092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One Input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179560" y="3622675"/>
            <a:ext cx="61849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Has a single incoming flow from a preceding action or node.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519160" y="5142229"/>
            <a:ext cx="6959600" cy="1155700"/>
          </a:xfrm>
          <a:custGeom>
            <a:avLst/>
            <a:gdLst/>
            <a:ahLst/>
            <a:cxnLst/>
            <a:rect l="l" t="t" r="r" b="b"/>
            <a:pathLst>
              <a:path w="6959600" h="1155700">
                <a:moveTo>
                  <a:pt x="50805" y="0"/>
                </a:moveTo>
                <a:lnTo>
                  <a:pt x="6908795" y="0"/>
                </a:lnTo>
                <a:cubicBezTo>
                  <a:pt x="6936854" y="0"/>
                  <a:pt x="6959600" y="22746"/>
                  <a:pt x="6959600" y="50805"/>
                </a:cubicBezTo>
                <a:lnTo>
                  <a:pt x="6959600" y="1104895"/>
                </a:lnTo>
                <a:cubicBezTo>
                  <a:pt x="6959600" y="1132954"/>
                  <a:pt x="6936854" y="1155700"/>
                  <a:pt x="6908795" y="1155700"/>
                </a:cubicBezTo>
                <a:lnTo>
                  <a:pt x="50805" y="1155700"/>
                </a:lnTo>
                <a:cubicBezTo>
                  <a:pt x="22746" y="1155700"/>
                  <a:pt x="0" y="1132954"/>
                  <a:pt x="0" y="1104895"/>
                </a:cubicBezTo>
                <a:lnTo>
                  <a:pt x="0" y="50805"/>
                </a:lnTo>
                <a:cubicBezTo>
                  <a:pt x="0" y="22746"/>
                  <a:pt x="22746" y="0"/>
                  <a:pt x="50805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8722360" y="5345429"/>
            <a:ext cx="355600" cy="355600"/>
          </a:xfrm>
          <a:custGeom>
            <a:avLst/>
            <a:gdLst/>
            <a:ahLst/>
            <a:cxnLst/>
            <a:rect l="l" t="t" r="r" b="b"/>
            <a:pathLst>
              <a:path w="355600" h="355600">
                <a:moveTo>
                  <a:pt x="177800" y="0"/>
                </a:moveTo>
                <a:lnTo>
                  <a:pt x="177800" y="0"/>
                </a:lnTo>
                <a:cubicBezTo>
                  <a:pt x="275930" y="0"/>
                  <a:pt x="355600" y="79670"/>
                  <a:pt x="355600" y="177800"/>
                </a:cubicBezTo>
                <a:lnTo>
                  <a:pt x="355600" y="177800"/>
                </a:lnTo>
                <a:cubicBezTo>
                  <a:pt x="355600" y="275930"/>
                  <a:pt x="275930" y="355600"/>
                  <a:pt x="177800" y="355600"/>
                </a:cubicBezTo>
                <a:lnTo>
                  <a:pt x="177800" y="355600"/>
                </a:lnTo>
                <a:cubicBezTo>
                  <a:pt x="79670" y="355600"/>
                  <a:pt x="0" y="275930"/>
                  <a:pt x="0" y="177800"/>
                </a:cubicBezTo>
                <a:lnTo>
                  <a:pt x="0" y="177800"/>
                </a:lnTo>
                <a:cubicBezTo>
                  <a:pt x="0" y="79670"/>
                  <a:pt x="79670" y="0"/>
                  <a:pt x="1778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5" name="Text 33"/>
          <p:cNvSpPr/>
          <p:nvPr/>
        </p:nvSpPr>
        <p:spPr>
          <a:xfrm>
            <a:off x="8810625" y="5396229"/>
            <a:ext cx="266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2A323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2+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9179560" y="5345429"/>
            <a:ext cx="1803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Multiple Outputs</a:t>
            </a:r>
            <a:endParaRPr lang="en-US" sz="1600" dirty="0"/>
          </a:p>
        </p:txBody>
      </p:sp>
      <p:sp>
        <p:nvSpPr>
          <p:cNvPr id="37" name="Text 35"/>
          <p:cNvSpPr/>
          <p:nvPr/>
        </p:nvSpPr>
        <p:spPr>
          <a:xfrm>
            <a:off x="9179560" y="5802629"/>
            <a:ext cx="61849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Has two or more outgoing paths representing different conditions.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533400" y="7174229"/>
            <a:ext cx="4889500" cy="1460500"/>
          </a:xfrm>
          <a:custGeom>
            <a:avLst/>
            <a:gdLst/>
            <a:ahLst/>
            <a:cxnLst/>
            <a:rect l="l" t="t" r="r" b="b"/>
            <a:pathLst>
              <a:path w="4889500" h="1460500">
                <a:moveTo>
                  <a:pt x="50796" y="0"/>
                </a:moveTo>
                <a:lnTo>
                  <a:pt x="4838704" y="0"/>
                </a:lnTo>
                <a:cubicBezTo>
                  <a:pt x="4866758" y="0"/>
                  <a:pt x="4889500" y="22742"/>
                  <a:pt x="4889500" y="50796"/>
                </a:cubicBezTo>
                <a:lnTo>
                  <a:pt x="4889500" y="1409704"/>
                </a:lnTo>
                <a:cubicBezTo>
                  <a:pt x="4889500" y="1437758"/>
                  <a:pt x="4866758" y="1460500"/>
                  <a:pt x="4838704" y="1460500"/>
                </a:cubicBezTo>
                <a:lnTo>
                  <a:pt x="50796" y="1460500"/>
                </a:lnTo>
                <a:cubicBezTo>
                  <a:pt x="22742" y="1460500"/>
                  <a:pt x="0" y="1437758"/>
                  <a:pt x="0" y="1409704"/>
                </a:cubicBezTo>
                <a:lnTo>
                  <a:pt x="0" y="50796"/>
                </a:lnTo>
                <a:cubicBezTo>
                  <a:pt x="0" y="22761"/>
                  <a:pt x="22761" y="0"/>
                  <a:pt x="50796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533400" y="7174229"/>
            <a:ext cx="50800" cy="1460500"/>
          </a:xfrm>
          <a:custGeom>
            <a:avLst/>
            <a:gdLst/>
            <a:ahLst/>
            <a:cxnLst/>
            <a:rect l="l" t="t" r="r" b="b"/>
            <a:pathLst>
              <a:path w="50800" h="1460500">
                <a:moveTo>
                  <a:pt x="50800" y="0"/>
                </a:moveTo>
                <a:lnTo>
                  <a:pt x="50800" y="0"/>
                </a:lnTo>
                <a:lnTo>
                  <a:pt x="50800" y="1460500"/>
                </a:lnTo>
                <a:lnTo>
                  <a:pt x="50800" y="1460500"/>
                </a:lnTo>
                <a:cubicBezTo>
                  <a:pt x="22763" y="1460500"/>
                  <a:pt x="0" y="1437737"/>
                  <a:pt x="0" y="14097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0" name="Shape 38"/>
          <p:cNvSpPr/>
          <p:nvPr/>
        </p:nvSpPr>
        <p:spPr>
          <a:xfrm>
            <a:off x="793750" y="744092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4511" y="42863"/>
                </a:moveTo>
                <a:lnTo>
                  <a:pt x="14511" y="109612"/>
                </a:lnTo>
                <a:cubicBezTo>
                  <a:pt x="14511" y="117202"/>
                  <a:pt x="17502" y="124480"/>
                  <a:pt x="22860" y="129838"/>
                </a:cubicBezTo>
                <a:lnTo>
                  <a:pt x="108585" y="215563"/>
                </a:lnTo>
                <a:cubicBezTo>
                  <a:pt x="119747" y="226725"/>
                  <a:pt x="137830" y="226725"/>
                  <a:pt x="148992" y="215563"/>
                </a:cubicBezTo>
                <a:lnTo>
                  <a:pt x="215741" y="148813"/>
                </a:lnTo>
                <a:cubicBezTo>
                  <a:pt x="226903" y="137651"/>
                  <a:pt x="226903" y="119569"/>
                  <a:pt x="215741" y="108406"/>
                </a:cubicBezTo>
                <a:lnTo>
                  <a:pt x="130016" y="22681"/>
                </a:lnTo>
                <a:cubicBezTo>
                  <a:pt x="124658" y="17279"/>
                  <a:pt x="117425" y="14288"/>
                  <a:pt x="109835" y="14288"/>
                </a:cubicBezTo>
                <a:lnTo>
                  <a:pt x="43086" y="14288"/>
                </a:lnTo>
                <a:cubicBezTo>
                  <a:pt x="27325" y="14288"/>
                  <a:pt x="14511" y="27102"/>
                  <a:pt x="14511" y="42863"/>
                </a:cubicBezTo>
                <a:close/>
                <a:moveTo>
                  <a:pt x="64517" y="50006"/>
                </a:moveTo>
                <a:cubicBezTo>
                  <a:pt x="72402" y="50006"/>
                  <a:pt x="78804" y="56408"/>
                  <a:pt x="78804" y="64294"/>
                </a:cubicBezTo>
                <a:cubicBezTo>
                  <a:pt x="78804" y="72179"/>
                  <a:pt x="72402" y="78581"/>
                  <a:pt x="64517" y="78581"/>
                </a:cubicBezTo>
                <a:cubicBezTo>
                  <a:pt x="56632" y="78581"/>
                  <a:pt x="50229" y="72179"/>
                  <a:pt x="50229" y="64294"/>
                </a:cubicBezTo>
                <a:cubicBezTo>
                  <a:pt x="50229" y="56408"/>
                  <a:pt x="56632" y="50006"/>
                  <a:pt x="64517" y="5000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1" name="Text 39"/>
          <p:cNvSpPr/>
          <p:nvPr/>
        </p:nvSpPr>
        <p:spPr>
          <a:xfrm>
            <a:off x="1054100" y="7377429"/>
            <a:ext cx="4279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Labeling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762000" y="7834629"/>
            <a:ext cx="4546600" cy="596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path labeled with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specific conditions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: 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8AF59"/>
                </a:solidFill>
                <a:highlight>
                  <a:srgbClr val="2A3239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[Yes] 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8AF59"/>
                </a:solidFill>
                <a:highlight>
                  <a:srgbClr val="2A3239">
                    <a:alpha val="10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[No] 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698014" y="7174229"/>
            <a:ext cx="4889500" cy="1460500"/>
          </a:xfrm>
          <a:custGeom>
            <a:avLst/>
            <a:gdLst/>
            <a:ahLst/>
            <a:cxnLst/>
            <a:rect l="l" t="t" r="r" b="b"/>
            <a:pathLst>
              <a:path w="4889500" h="1460500">
                <a:moveTo>
                  <a:pt x="50796" y="0"/>
                </a:moveTo>
                <a:lnTo>
                  <a:pt x="4838704" y="0"/>
                </a:lnTo>
                <a:cubicBezTo>
                  <a:pt x="4866758" y="0"/>
                  <a:pt x="4889500" y="22742"/>
                  <a:pt x="4889500" y="50796"/>
                </a:cubicBezTo>
                <a:lnTo>
                  <a:pt x="4889500" y="1409704"/>
                </a:lnTo>
                <a:cubicBezTo>
                  <a:pt x="4889500" y="1437758"/>
                  <a:pt x="4866758" y="1460500"/>
                  <a:pt x="4838704" y="1460500"/>
                </a:cubicBezTo>
                <a:lnTo>
                  <a:pt x="50796" y="1460500"/>
                </a:lnTo>
                <a:cubicBezTo>
                  <a:pt x="22742" y="1460500"/>
                  <a:pt x="0" y="1437758"/>
                  <a:pt x="0" y="1409704"/>
                </a:cubicBezTo>
                <a:lnTo>
                  <a:pt x="0" y="50796"/>
                </a:lnTo>
                <a:cubicBezTo>
                  <a:pt x="0" y="22761"/>
                  <a:pt x="22761" y="0"/>
                  <a:pt x="50796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/>
        </p:spPr>
      </p:sp>
      <p:sp>
        <p:nvSpPr>
          <p:cNvPr id="44" name="Shape 42"/>
          <p:cNvSpPr/>
          <p:nvPr/>
        </p:nvSpPr>
        <p:spPr>
          <a:xfrm>
            <a:off x="5698014" y="7174229"/>
            <a:ext cx="50800" cy="1460500"/>
          </a:xfrm>
          <a:custGeom>
            <a:avLst/>
            <a:gdLst/>
            <a:ahLst/>
            <a:cxnLst/>
            <a:rect l="l" t="t" r="r" b="b"/>
            <a:pathLst>
              <a:path w="50800" h="1460500">
                <a:moveTo>
                  <a:pt x="50800" y="0"/>
                </a:moveTo>
                <a:lnTo>
                  <a:pt x="50800" y="0"/>
                </a:lnTo>
                <a:lnTo>
                  <a:pt x="50800" y="1460500"/>
                </a:lnTo>
                <a:lnTo>
                  <a:pt x="50800" y="1460500"/>
                </a:lnTo>
                <a:cubicBezTo>
                  <a:pt x="22763" y="1460500"/>
                  <a:pt x="0" y="1437737"/>
                  <a:pt x="0" y="14097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45" name="Shape 43"/>
          <p:cNvSpPr/>
          <p:nvPr/>
        </p:nvSpPr>
        <p:spPr>
          <a:xfrm>
            <a:off x="5972651" y="7440929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35719" y="46434"/>
                </a:moveTo>
                <a:cubicBezTo>
                  <a:pt x="41633" y="46434"/>
                  <a:pt x="46434" y="41633"/>
                  <a:pt x="46434" y="35719"/>
                </a:cubicBezTo>
                <a:cubicBezTo>
                  <a:pt x="46434" y="29805"/>
                  <a:pt x="41633" y="25003"/>
                  <a:pt x="35719" y="25003"/>
                </a:cubicBezTo>
                <a:cubicBezTo>
                  <a:pt x="29805" y="25003"/>
                  <a:pt x="25003" y="29805"/>
                  <a:pt x="25003" y="35719"/>
                </a:cubicBezTo>
                <a:cubicBezTo>
                  <a:pt x="25003" y="41633"/>
                  <a:pt x="29805" y="46434"/>
                  <a:pt x="35719" y="46434"/>
                </a:cubicBezTo>
                <a:close/>
                <a:moveTo>
                  <a:pt x="71438" y="35719"/>
                </a:moveTo>
                <a:cubicBezTo>
                  <a:pt x="71438" y="50363"/>
                  <a:pt x="62642" y="62954"/>
                  <a:pt x="50006" y="68446"/>
                </a:cubicBezTo>
                <a:lnTo>
                  <a:pt x="50006" y="100013"/>
                </a:lnTo>
                <a:lnTo>
                  <a:pt x="128588" y="100013"/>
                </a:lnTo>
                <a:cubicBezTo>
                  <a:pt x="140419" y="100013"/>
                  <a:pt x="150019" y="90413"/>
                  <a:pt x="150019" y="78581"/>
                </a:cubicBezTo>
                <a:lnTo>
                  <a:pt x="150019" y="68446"/>
                </a:lnTo>
                <a:cubicBezTo>
                  <a:pt x="137383" y="62954"/>
                  <a:pt x="128588" y="50363"/>
                  <a:pt x="128588" y="35719"/>
                </a:cubicBezTo>
                <a:cubicBezTo>
                  <a:pt x="128588" y="15984"/>
                  <a:pt x="144572" y="0"/>
                  <a:pt x="164306" y="0"/>
                </a:cubicBezTo>
                <a:cubicBezTo>
                  <a:pt x="184041" y="0"/>
                  <a:pt x="200025" y="15984"/>
                  <a:pt x="200025" y="35719"/>
                </a:cubicBezTo>
                <a:cubicBezTo>
                  <a:pt x="200025" y="50363"/>
                  <a:pt x="191229" y="62954"/>
                  <a:pt x="178594" y="68446"/>
                </a:cubicBezTo>
                <a:lnTo>
                  <a:pt x="178594" y="78581"/>
                </a:lnTo>
                <a:cubicBezTo>
                  <a:pt x="178594" y="106219"/>
                  <a:pt x="156225" y="128588"/>
                  <a:pt x="128588" y="128588"/>
                </a:cubicBezTo>
                <a:lnTo>
                  <a:pt x="50006" y="128588"/>
                </a:lnTo>
                <a:lnTo>
                  <a:pt x="50006" y="160154"/>
                </a:lnTo>
                <a:cubicBezTo>
                  <a:pt x="62642" y="165646"/>
                  <a:pt x="71438" y="178237"/>
                  <a:pt x="71438" y="192881"/>
                </a:cubicBezTo>
                <a:cubicBezTo>
                  <a:pt x="71438" y="212616"/>
                  <a:pt x="55453" y="228600"/>
                  <a:pt x="35719" y="228600"/>
                </a:cubicBezTo>
                <a:cubicBezTo>
                  <a:pt x="15984" y="228600"/>
                  <a:pt x="0" y="212616"/>
                  <a:pt x="0" y="192881"/>
                </a:cubicBezTo>
                <a:cubicBezTo>
                  <a:pt x="0" y="178237"/>
                  <a:pt x="8796" y="165646"/>
                  <a:pt x="21431" y="160154"/>
                </a:cubicBezTo>
                <a:lnTo>
                  <a:pt x="21431" y="68491"/>
                </a:lnTo>
                <a:cubicBezTo>
                  <a:pt x="8796" y="62954"/>
                  <a:pt x="0" y="50363"/>
                  <a:pt x="0" y="35719"/>
                </a:cubicBezTo>
                <a:cubicBezTo>
                  <a:pt x="0" y="15984"/>
                  <a:pt x="15984" y="0"/>
                  <a:pt x="35719" y="0"/>
                </a:cubicBezTo>
                <a:cubicBezTo>
                  <a:pt x="55453" y="0"/>
                  <a:pt x="71438" y="15984"/>
                  <a:pt x="71438" y="35719"/>
                </a:cubicBezTo>
                <a:close/>
                <a:moveTo>
                  <a:pt x="175022" y="35719"/>
                </a:moveTo>
                <a:cubicBezTo>
                  <a:pt x="175022" y="29805"/>
                  <a:pt x="170220" y="25003"/>
                  <a:pt x="164306" y="25003"/>
                </a:cubicBezTo>
                <a:cubicBezTo>
                  <a:pt x="158392" y="25003"/>
                  <a:pt x="153591" y="29805"/>
                  <a:pt x="153591" y="35719"/>
                </a:cubicBezTo>
                <a:cubicBezTo>
                  <a:pt x="153591" y="41633"/>
                  <a:pt x="158392" y="46434"/>
                  <a:pt x="164306" y="46434"/>
                </a:cubicBezTo>
                <a:cubicBezTo>
                  <a:pt x="170220" y="46434"/>
                  <a:pt x="175022" y="41633"/>
                  <a:pt x="175022" y="35719"/>
                </a:cubicBezTo>
                <a:close/>
                <a:moveTo>
                  <a:pt x="35719" y="203597"/>
                </a:moveTo>
                <a:cubicBezTo>
                  <a:pt x="41633" y="203597"/>
                  <a:pt x="46434" y="198795"/>
                  <a:pt x="46434" y="192881"/>
                </a:cubicBezTo>
                <a:cubicBezTo>
                  <a:pt x="46434" y="186967"/>
                  <a:pt x="41633" y="182166"/>
                  <a:pt x="35719" y="182166"/>
                </a:cubicBezTo>
                <a:cubicBezTo>
                  <a:pt x="29805" y="182166"/>
                  <a:pt x="25003" y="186967"/>
                  <a:pt x="25003" y="192881"/>
                </a:cubicBezTo>
                <a:cubicBezTo>
                  <a:pt x="25003" y="198795"/>
                  <a:pt x="29805" y="203597"/>
                  <a:pt x="35719" y="203597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6" name="Text 44"/>
          <p:cNvSpPr/>
          <p:nvPr/>
        </p:nvSpPr>
        <p:spPr>
          <a:xfrm>
            <a:off x="6218714" y="7377429"/>
            <a:ext cx="4279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Guard Conditions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5926614" y="7834629"/>
            <a:ext cx="45466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boolean expressions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square brackets to specify conditions.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0862628" y="7174229"/>
            <a:ext cx="4889500" cy="1460500"/>
          </a:xfrm>
          <a:custGeom>
            <a:avLst/>
            <a:gdLst/>
            <a:ahLst/>
            <a:cxnLst/>
            <a:rect l="l" t="t" r="r" b="b"/>
            <a:pathLst>
              <a:path w="4889500" h="1460500">
                <a:moveTo>
                  <a:pt x="50796" y="0"/>
                </a:moveTo>
                <a:lnTo>
                  <a:pt x="4838704" y="0"/>
                </a:lnTo>
                <a:cubicBezTo>
                  <a:pt x="4866758" y="0"/>
                  <a:pt x="4889500" y="22742"/>
                  <a:pt x="4889500" y="50796"/>
                </a:cubicBezTo>
                <a:lnTo>
                  <a:pt x="4889500" y="1409704"/>
                </a:lnTo>
                <a:cubicBezTo>
                  <a:pt x="4889500" y="1437758"/>
                  <a:pt x="4866758" y="1460500"/>
                  <a:pt x="4838704" y="1460500"/>
                </a:cubicBezTo>
                <a:lnTo>
                  <a:pt x="50796" y="1460500"/>
                </a:lnTo>
                <a:cubicBezTo>
                  <a:pt x="22742" y="1460500"/>
                  <a:pt x="0" y="1437758"/>
                  <a:pt x="0" y="1409704"/>
                </a:cubicBezTo>
                <a:lnTo>
                  <a:pt x="0" y="50796"/>
                </a:lnTo>
                <a:cubicBezTo>
                  <a:pt x="0" y="22761"/>
                  <a:pt x="22761" y="0"/>
                  <a:pt x="50796" y="0"/>
                </a:cubicBezTo>
                <a:close/>
              </a:path>
            </a:pathLst>
          </a:custGeom>
          <a:solidFill>
            <a:srgbClr val="7D90A1">
              <a:alpha val="14902"/>
            </a:srgbClr>
          </a:solidFill>
          <a:ln/>
        </p:spPr>
      </p:sp>
      <p:sp>
        <p:nvSpPr>
          <p:cNvPr id="49" name="Shape 47"/>
          <p:cNvSpPr/>
          <p:nvPr/>
        </p:nvSpPr>
        <p:spPr>
          <a:xfrm>
            <a:off x="10862628" y="7174229"/>
            <a:ext cx="50800" cy="1460500"/>
          </a:xfrm>
          <a:custGeom>
            <a:avLst/>
            <a:gdLst/>
            <a:ahLst/>
            <a:cxnLst/>
            <a:rect l="l" t="t" r="r" b="b"/>
            <a:pathLst>
              <a:path w="50800" h="1460500">
                <a:moveTo>
                  <a:pt x="50800" y="0"/>
                </a:moveTo>
                <a:lnTo>
                  <a:pt x="50800" y="0"/>
                </a:lnTo>
                <a:lnTo>
                  <a:pt x="50800" y="1460500"/>
                </a:lnTo>
                <a:lnTo>
                  <a:pt x="50800" y="1460500"/>
                </a:lnTo>
                <a:cubicBezTo>
                  <a:pt x="22763" y="1460500"/>
                  <a:pt x="0" y="1437737"/>
                  <a:pt x="0" y="14097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50" name="Shape 48"/>
          <p:cNvSpPr/>
          <p:nvPr/>
        </p:nvSpPr>
        <p:spPr>
          <a:xfrm>
            <a:off x="11122978" y="744092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0"/>
                </a:moveTo>
                <a:cubicBezTo>
                  <a:pt x="120863" y="0"/>
                  <a:pt x="126891" y="3617"/>
                  <a:pt x="130016" y="9376"/>
                </a:cubicBezTo>
                <a:lnTo>
                  <a:pt x="226457" y="187970"/>
                </a:lnTo>
                <a:cubicBezTo>
                  <a:pt x="229448" y="193506"/>
                  <a:pt x="229314" y="200204"/>
                  <a:pt x="226100" y="205606"/>
                </a:cubicBezTo>
                <a:cubicBezTo>
                  <a:pt x="222885" y="211009"/>
                  <a:pt x="217036" y="214313"/>
                  <a:pt x="210741" y="214313"/>
                </a:cubicBezTo>
                <a:lnTo>
                  <a:pt x="17859" y="214313"/>
                </a:lnTo>
                <a:cubicBezTo>
                  <a:pt x="11564" y="214313"/>
                  <a:pt x="5760" y="211009"/>
                  <a:pt x="2500" y="205606"/>
                </a:cubicBezTo>
                <a:cubicBezTo>
                  <a:pt x="-759" y="200204"/>
                  <a:pt x="-848" y="193506"/>
                  <a:pt x="2143" y="187970"/>
                </a:cubicBezTo>
                <a:lnTo>
                  <a:pt x="98584" y="9376"/>
                </a:lnTo>
                <a:cubicBezTo>
                  <a:pt x="101709" y="3617"/>
                  <a:pt x="107737" y="0"/>
                  <a:pt x="114300" y="0"/>
                </a:cubicBezTo>
                <a:close/>
                <a:moveTo>
                  <a:pt x="114300" y="75009"/>
                </a:moveTo>
                <a:cubicBezTo>
                  <a:pt x="108362" y="75009"/>
                  <a:pt x="103584" y="79787"/>
                  <a:pt x="103584" y="85725"/>
                </a:cubicBezTo>
                <a:lnTo>
                  <a:pt x="103584" y="135731"/>
                </a:lnTo>
                <a:cubicBezTo>
                  <a:pt x="103584" y="141669"/>
                  <a:pt x="108362" y="146447"/>
                  <a:pt x="114300" y="146447"/>
                </a:cubicBezTo>
                <a:cubicBezTo>
                  <a:pt x="120238" y="146447"/>
                  <a:pt x="125016" y="141669"/>
                  <a:pt x="125016" y="135731"/>
                </a:cubicBezTo>
                <a:lnTo>
                  <a:pt x="125016" y="85725"/>
                </a:lnTo>
                <a:cubicBezTo>
                  <a:pt x="125016" y="79787"/>
                  <a:pt x="120238" y="75009"/>
                  <a:pt x="114300" y="75009"/>
                </a:cubicBezTo>
                <a:close/>
                <a:moveTo>
                  <a:pt x="126221" y="171450"/>
                </a:moveTo>
                <a:cubicBezTo>
                  <a:pt x="126492" y="167025"/>
                  <a:pt x="124286" y="162815"/>
                  <a:pt x="120492" y="160521"/>
                </a:cubicBezTo>
                <a:cubicBezTo>
                  <a:pt x="116699" y="158226"/>
                  <a:pt x="111946" y="158226"/>
                  <a:pt x="108152" y="160521"/>
                </a:cubicBezTo>
                <a:cubicBezTo>
                  <a:pt x="104359" y="162815"/>
                  <a:pt x="102152" y="167025"/>
                  <a:pt x="102424" y="171450"/>
                </a:cubicBezTo>
                <a:cubicBezTo>
                  <a:pt x="102152" y="175875"/>
                  <a:pt x="104359" y="180085"/>
                  <a:pt x="108152" y="182379"/>
                </a:cubicBezTo>
                <a:cubicBezTo>
                  <a:pt x="111946" y="184674"/>
                  <a:pt x="116699" y="184674"/>
                  <a:pt x="120492" y="182379"/>
                </a:cubicBezTo>
                <a:cubicBezTo>
                  <a:pt x="124286" y="180085"/>
                  <a:pt x="126492" y="175875"/>
                  <a:pt x="126221" y="17145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1" name="Text 49"/>
          <p:cNvSpPr/>
          <p:nvPr/>
        </p:nvSpPr>
        <p:spPr>
          <a:xfrm>
            <a:off x="11383328" y="7377429"/>
            <a:ext cx="4279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Completeness</a:t>
            </a:r>
            <a:endParaRPr lang="en-US" sz="1600" dirty="0"/>
          </a:p>
        </p:txBody>
      </p:sp>
      <p:sp>
        <p:nvSpPr>
          <p:cNvPr id="52" name="Text 50"/>
          <p:cNvSpPr/>
          <p:nvPr/>
        </p:nvSpPr>
        <p:spPr>
          <a:xfrm>
            <a:off x="11091228" y="7834629"/>
            <a:ext cx="45466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Ensure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all possible conditions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are covered to prevent undefined behavior.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68958"/>
            <a:ext cx="3029268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36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Components Breakdown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Component: Merge Node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005580" y="2278380"/>
            <a:ext cx="7477760" cy="5433060"/>
          </a:xfrm>
          <a:custGeom>
            <a:avLst/>
            <a:gdLst/>
            <a:ahLst/>
            <a:cxnLst/>
            <a:rect l="l" t="t" r="r" b="b"/>
            <a:pathLst>
              <a:path w="7477760" h="5433060">
                <a:moveTo>
                  <a:pt x="101598" y="0"/>
                </a:moveTo>
                <a:lnTo>
                  <a:pt x="7376162" y="0"/>
                </a:lnTo>
                <a:cubicBezTo>
                  <a:pt x="7432273" y="0"/>
                  <a:pt x="7477760" y="45487"/>
                  <a:pt x="7477760" y="101598"/>
                </a:cubicBezTo>
                <a:lnTo>
                  <a:pt x="7477760" y="5331462"/>
                </a:lnTo>
                <a:cubicBezTo>
                  <a:pt x="7477760" y="5387573"/>
                  <a:pt x="7432273" y="5433060"/>
                  <a:pt x="7376162" y="5433060"/>
                </a:cubicBezTo>
                <a:lnTo>
                  <a:pt x="101598" y="5433060"/>
                </a:lnTo>
                <a:cubicBezTo>
                  <a:pt x="45487" y="5433060"/>
                  <a:pt x="0" y="5387573"/>
                  <a:pt x="0" y="5331462"/>
                </a:cubicBezTo>
                <a:lnTo>
                  <a:pt x="0" y="101598"/>
                </a:lnTo>
                <a:cubicBezTo>
                  <a:pt x="0" y="45525"/>
                  <a:pt x="45525" y="0"/>
                  <a:pt x="101598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 rot="10800000">
            <a:off x="4467860" y="2943858"/>
            <a:ext cx="812800" cy="609600"/>
          </a:xfrm>
          <a:prstGeom prst="triangle">
            <a:avLst>
              <a:gd name="adj" fmla="val 50000"/>
            </a:avLst>
          </a:prstGeom>
          <a:solidFill>
            <a:srgbClr val="5C7A9E"/>
          </a:solidFill>
          <a:ln/>
        </p:spPr>
      </p:sp>
      <p:sp>
        <p:nvSpPr>
          <p:cNvPr id="6" name="Shape 4"/>
          <p:cNvSpPr/>
          <p:nvPr/>
        </p:nvSpPr>
        <p:spPr>
          <a:xfrm>
            <a:off x="5687060" y="2943858"/>
            <a:ext cx="406400" cy="914400"/>
          </a:xfrm>
          <a:custGeom>
            <a:avLst/>
            <a:gdLst/>
            <a:ahLst/>
            <a:cxnLst/>
            <a:rect l="l" t="t" r="r" b="b"/>
            <a:pathLst>
              <a:path w="406400" h="914400">
                <a:moveTo>
                  <a:pt x="0" y="0"/>
                </a:moveTo>
                <a:lnTo>
                  <a:pt x="406400" y="0"/>
                </a:lnTo>
                <a:lnTo>
                  <a:pt x="40640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7" name="Shape 5"/>
          <p:cNvSpPr/>
          <p:nvPr/>
        </p:nvSpPr>
        <p:spPr>
          <a:xfrm>
            <a:off x="4467860" y="2943858"/>
            <a:ext cx="406400" cy="914400"/>
          </a:xfrm>
          <a:custGeom>
            <a:avLst/>
            <a:gdLst/>
            <a:ahLst/>
            <a:cxnLst/>
            <a:rect l="l" t="t" r="r" b="b"/>
            <a:pathLst>
              <a:path w="406400" h="914400">
                <a:moveTo>
                  <a:pt x="0" y="0"/>
                </a:moveTo>
                <a:lnTo>
                  <a:pt x="406400" y="0"/>
                </a:lnTo>
                <a:lnTo>
                  <a:pt x="406400" y="914400"/>
                </a:lnTo>
                <a:lnTo>
                  <a:pt x="0" y="914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8" name="Text 6"/>
          <p:cNvSpPr/>
          <p:nvPr/>
        </p:nvSpPr>
        <p:spPr>
          <a:xfrm>
            <a:off x="5280660" y="2537458"/>
            <a:ext cx="21717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Symbol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5280660" y="3055454"/>
            <a:ext cx="2113121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Diamond Shape (Inverted)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4264660" y="3558538"/>
            <a:ext cx="6959600" cy="10160"/>
          </a:xfrm>
          <a:custGeom>
            <a:avLst/>
            <a:gdLst/>
            <a:ahLst/>
            <a:cxnLst/>
            <a:rect l="l" t="t" r="r" b="b"/>
            <a:pathLst>
              <a:path w="6959600" h="10160">
                <a:moveTo>
                  <a:pt x="0" y="0"/>
                </a:moveTo>
                <a:lnTo>
                  <a:pt x="6959600" y="0"/>
                </a:lnTo>
                <a:lnTo>
                  <a:pt x="69596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4264660" y="4008115"/>
            <a:ext cx="708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4264660" y="4465315"/>
            <a:ext cx="7061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Used to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combine multiple alternative paths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back into a single unified flow after a decision.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64660" y="5608315"/>
            <a:ext cx="6959600" cy="1600200"/>
          </a:xfrm>
          <a:custGeom>
            <a:avLst/>
            <a:gdLst/>
            <a:ahLst/>
            <a:cxnLst/>
            <a:rect l="l" t="t" r="r" b="b"/>
            <a:pathLst>
              <a:path w="6959600" h="1600200">
                <a:moveTo>
                  <a:pt x="50806" y="0"/>
                </a:moveTo>
                <a:lnTo>
                  <a:pt x="6908794" y="0"/>
                </a:lnTo>
                <a:cubicBezTo>
                  <a:pt x="6936853" y="0"/>
                  <a:pt x="6959600" y="22747"/>
                  <a:pt x="6959600" y="50806"/>
                </a:cubicBezTo>
                <a:lnTo>
                  <a:pt x="6959600" y="1549394"/>
                </a:lnTo>
                <a:cubicBezTo>
                  <a:pt x="6959600" y="1577453"/>
                  <a:pt x="6936853" y="1600200"/>
                  <a:pt x="6908794" y="1600200"/>
                </a:cubicBezTo>
                <a:lnTo>
                  <a:pt x="50806" y="1600200"/>
                </a:lnTo>
                <a:cubicBezTo>
                  <a:pt x="22747" y="1600200"/>
                  <a:pt x="0" y="1577453"/>
                  <a:pt x="0" y="1549394"/>
                </a:cubicBezTo>
                <a:lnTo>
                  <a:pt x="0" y="50806"/>
                </a:lnTo>
                <a:cubicBezTo>
                  <a:pt x="0" y="22766"/>
                  <a:pt x="22766" y="0"/>
                  <a:pt x="50806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5751830" y="5811515"/>
            <a:ext cx="711200" cy="355600"/>
          </a:xfrm>
          <a:custGeom>
            <a:avLst/>
            <a:gdLst/>
            <a:ahLst/>
            <a:cxnLst/>
            <a:rect l="l" t="t" r="r" b="b"/>
            <a:pathLst>
              <a:path w="711200" h="355600">
                <a:moveTo>
                  <a:pt x="50801" y="0"/>
                </a:moveTo>
                <a:lnTo>
                  <a:pt x="660399" y="0"/>
                </a:lnTo>
                <a:cubicBezTo>
                  <a:pt x="688456" y="0"/>
                  <a:pt x="711200" y="22744"/>
                  <a:pt x="711200" y="50801"/>
                </a:cubicBezTo>
                <a:lnTo>
                  <a:pt x="711200" y="304799"/>
                </a:lnTo>
                <a:cubicBezTo>
                  <a:pt x="711200" y="332856"/>
                  <a:pt x="688456" y="355600"/>
                  <a:pt x="660399" y="355600"/>
                </a:cubicBezTo>
                <a:lnTo>
                  <a:pt x="50801" y="355600"/>
                </a:lnTo>
                <a:cubicBezTo>
                  <a:pt x="22744" y="355600"/>
                  <a:pt x="0" y="332856"/>
                  <a:pt x="0" y="3047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5" name="Text 13"/>
          <p:cNvSpPr/>
          <p:nvPr/>
        </p:nvSpPr>
        <p:spPr>
          <a:xfrm>
            <a:off x="5896134" y="5887715"/>
            <a:ext cx="495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Path A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024880" y="626871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7" name="Shape 15"/>
          <p:cNvSpPr/>
          <p:nvPr/>
        </p:nvSpPr>
        <p:spPr>
          <a:xfrm>
            <a:off x="9030970" y="5811515"/>
            <a:ext cx="711200" cy="355600"/>
          </a:xfrm>
          <a:custGeom>
            <a:avLst/>
            <a:gdLst/>
            <a:ahLst/>
            <a:cxnLst/>
            <a:rect l="l" t="t" r="r" b="b"/>
            <a:pathLst>
              <a:path w="711200" h="355600">
                <a:moveTo>
                  <a:pt x="50801" y="0"/>
                </a:moveTo>
                <a:lnTo>
                  <a:pt x="660399" y="0"/>
                </a:lnTo>
                <a:cubicBezTo>
                  <a:pt x="688456" y="0"/>
                  <a:pt x="711200" y="22744"/>
                  <a:pt x="711200" y="50801"/>
                </a:cubicBezTo>
                <a:lnTo>
                  <a:pt x="711200" y="304799"/>
                </a:lnTo>
                <a:cubicBezTo>
                  <a:pt x="711200" y="332856"/>
                  <a:pt x="688456" y="355600"/>
                  <a:pt x="660399" y="355600"/>
                </a:cubicBezTo>
                <a:lnTo>
                  <a:pt x="50801" y="355600"/>
                </a:lnTo>
                <a:cubicBezTo>
                  <a:pt x="22744" y="355600"/>
                  <a:pt x="0" y="332856"/>
                  <a:pt x="0" y="3047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8" name="Text 16"/>
          <p:cNvSpPr/>
          <p:nvPr/>
        </p:nvSpPr>
        <p:spPr>
          <a:xfrm>
            <a:off x="9181624" y="5887715"/>
            <a:ext cx="482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Path B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9304020" y="6268715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0" name="Shape 18"/>
          <p:cNvSpPr/>
          <p:nvPr/>
        </p:nvSpPr>
        <p:spPr>
          <a:xfrm rot="10800000">
            <a:off x="7620000" y="6827515"/>
            <a:ext cx="508000" cy="355600"/>
          </a:xfrm>
          <a:prstGeom prst="triangle">
            <a:avLst>
              <a:gd name="adj" fmla="val 50000"/>
            </a:avLst>
          </a:prstGeom>
          <a:solidFill>
            <a:srgbClr val="5C7A9E"/>
          </a:solidFill>
          <a:ln/>
        </p:spPr>
      </p:sp>
      <p:sp>
        <p:nvSpPr>
          <p:cNvPr id="21" name="Shape 19"/>
          <p:cNvSpPr/>
          <p:nvPr/>
        </p:nvSpPr>
        <p:spPr>
          <a:xfrm>
            <a:off x="8382000" y="6827515"/>
            <a:ext cx="254000" cy="533400"/>
          </a:xfrm>
          <a:custGeom>
            <a:avLst/>
            <a:gdLst/>
            <a:ahLst/>
            <a:cxnLst/>
            <a:rect l="l" t="t" r="r" b="b"/>
            <a:pathLst>
              <a:path w="254000" h="533400">
                <a:moveTo>
                  <a:pt x="0" y="0"/>
                </a:moveTo>
                <a:lnTo>
                  <a:pt x="254000" y="0"/>
                </a:lnTo>
                <a:lnTo>
                  <a:pt x="25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22" name="Shape 20"/>
          <p:cNvSpPr/>
          <p:nvPr/>
        </p:nvSpPr>
        <p:spPr>
          <a:xfrm>
            <a:off x="7620000" y="6827515"/>
            <a:ext cx="254000" cy="533400"/>
          </a:xfrm>
          <a:custGeom>
            <a:avLst/>
            <a:gdLst/>
            <a:ahLst/>
            <a:cxnLst/>
            <a:rect l="l" t="t" r="r" b="b"/>
            <a:pathLst>
              <a:path w="254000" h="533400">
                <a:moveTo>
                  <a:pt x="0" y="0"/>
                </a:moveTo>
                <a:lnTo>
                  <a:pt x="254000" y="0"/>
                </a:lnTo>
                <a:lnTo>
                  <a:pt x="254000" y="533400"/>
                </a:lnTo>
                <a:lnTo>
                  <a:pt x="0" y="5334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</p:spTree>
  </p:cSld>
  <p:clrMapOvr>
    <a:masterClrMapping/>
  </p:clrMapOvr>
  <p:transition>
    <p:fade/>
    <p:spd val="me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68958"/>
            <a:ext cx="3029268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36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Components Breakdown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Component: Fork Node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080" y="1783080"/>
            <a:ext cx="7477760" cy="4378960"/>
          </a:xfrm>
          <a:custGeom>
            <a:avLst/>
            <a:gdLst/>
            <a:ahLst/>
            <a:cxnLst/>
            <a:rect l="l" t="t" r="r" b="b"/>
            <a:pathLst>
              <a:path w="7477760" h="4378960">
                <a:moveTo>
                  <a:pt x="101592" y="0"/>
                </a:moveTo>
                <a:lnTo>
                  <a:pt x="7376168" y="0"/>
                </a:lnTo>
                <a:cubicBezTo>
                  <a:pt x="7432276" y="0"/>
                  <a:pt x="7477760" y="45484"/>
                  <a:pt x="7477760" y="101592"/>
                </a:cubicBezTo>
                <a:lnTo>
                  <a:pt x="7477760" y="4277368"/>
                </a:lnTo>
                <a:cubicBezTo>
                  <a:pt x="7477760" y="4333476"/>
                  <a:pt x="7432276" y="4378960"/>
                  <a:pt x="7376168" y="4378960"/>
                </a:cubicBezTo>
                <a:lnTo>
                  <a:pt x="101592" y="4378960"/>
                </a:lnTo>
                <a:cubicBezTo>
                  <a:pt x="45484" y="4378960"/>
                  <a:pt x="0" y="4333476"/>
                  <a:pt x="0" y="427736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gradFill rotWithShape="1" flip="none">
            <a:gsLst>
              <a:gs pos="0">
                <a:srgbClr val="E8AF59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2160" y="2042158"/>
            <a:ext cx="812800" cy="508000"/>
          </a:xfrm>
          <a:custGeom>
            <a:avLst/>
            <a:gdLst/>
            <a:ahLst/>
            <a:cxnLst/>
            <a:rect l="l" t="t" r="r" b="b"/>
            <a:pathLst>
              <a:path w="812800" h="5080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406400"/>
                </a:lnTo>
                <a:cubicBezTo>
                  <a:pt x="812800" y="462475"/>
                  <a:pt x="767275" y="508000"/>
                  <a:pt x="7112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6" name="Shape 4"/>
          <p:cNvSpPr/>
          <p:nvPr/>
        </p:nvSpPr>
        <p:spPr>
          <a:xfrm>
            <a:off x="822960" y="2245358"/>
            <a:ext cx="711200" cy="101600"/>
          </a:xfrm>
          <a:custGeom>
            <a:avLst/>
            <a:gdLst/>
            <a:ahLst/>
            <a:cxnLst/>
            <a:rect l="l" t="t" r="r" b="b"/>
            <a:pathLst>
              <a:path w="711200" h="101600">
                <a:moveTo>
                  <a:pt x="0" y="0"/>
                </a:moveTo>
                <a:lnTo>
                  <a:pt x="711200" y="0"/>
                </a:lnTo>
                <a:lnTo>
                  <a:pt x="711200" y="101600"/>
                </a:lnTo>
                <a:lnTo>
                  <a:pt x="0" y="101600"/>
                </a:lnTo>
                <a:lnTo>
                  <a:pt x="0" y="0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7" name="Text 5"/>
          <p:cNvSpPr/>
          <p:nvPr/>
        </p:nvSpPr>
        <p:spPr>
          <a:xfrm>
            <a:off x="1788160" y="2042158"/>
            <a:ext cx="11684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Symbol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788160" y="2560154"/>
            <a:ext cx="788988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Thick Bar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72160" y="2961476"/>
            <a:ext cx="6959600" cy="10160"/>
          </a:xfrm>
          <a:custGeom>
            <a:avLst/>
            <a:gdLst/>
            <a:ahLst/>
            <a:cxnLst/>
            <a:rect l="l" t="t" r="r" b="b"/>
            <a:pathLst>
              <a:path w="6959600" h="10160">
                <a:moveTo>
                  <a:pt x="0" y="0"/>
                </a:moveTo>
                <a:lnTo>
                  <a:pt x="6959600" y="0"/>
                </a:lnTo>
                <a:lnTo>
                  <a:pt x="69596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E8AF59">
              <a:alpha val="3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72160" y="3118954"/>
            <a:ext cx="708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72160" y="3576154"/>
            <a:ext cx="7061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Used to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split the workflow into parallel activities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enabling concurrent execution.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72160" y="4388954"/>
            <a:ext cx="6959600" cy="1447800"/>
          </a:xfrm>
          <a:custGeom>
            <a:avLst/>
            <a:gdLst/>
            <a:ahLst/>
            <a:cxnLst/>
            <a:rect l="l" t="t" r="r" b="b"/>
            <a:pathLst>
              <a:path w="6959600" h="1447800">
                <a:moveTo>
                  <a:pt x="50803" y="0"/>
                </a:moveTo>
                <a:lnTo>
                  <a:pt x="6908797" y="0"/>
                </a:lnTo>
                <a:cubicBezTo>
                  <a:pt x="6936855" y="0"/>
                  <a:pt x="6959600" y="22745"/>
                  <a:pt x="6959600" y="50803"/>
                </a:cubicBezTo>
                <a:lnTo>
                  <a:pt x="6959600" y="1396997"/>
                </a:lnTo>
                <a:cubicBezTo>
                  <a:pt x="6959600" y="1425055"/>
                  <a:pt x="6936855" y="1447800"/>
                  <a:pt x="6908797" y="1447800"/>
                </a:cubicBezTo>
                <a:lnTo>
                  <a:pt x="50803" y="1447800"/>
                </a:lnTo>
                <a:cubicBezTo>
                  <a:pt x="22745" y="1447800"/>
                  <a:pt x="0" y="1425055"/>
                  <a:pt x="0" y="1396997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3197225" y="4541354"/>
            <a:ext cx="812800" cy="406400"/>
          </a:xfrm>
          <a:custGeom>
            <a:avLst/>
            <a:gdLst/>
            <a:ahLst/>
            <a:cxnLst/>
            <a:rect l="l" t="t" r="r" b="b"/>
            <a:pathLst>
              <a:path w="812800" h="4064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355600"/>
                </a:lnTo>
                <a:cubicBezTo>
                  <a:pt x="812800" y="383637"/>
                  <a:pt x="790037" y="406400"/>
                  <a:pt x="7620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4" name="Text 12"/>
          <p:cNvSpPr/>
          <p:nvPr/>
        </p:nvSpPr>
        <p:spPr>
          <a:xfrm>
            <a:off x="3389471" y="4642954"/>
            <a:ext cx="508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Before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4194175" y="463025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6" name="Shape 14"/>
          <p:cNvSpPr/>
          <p:nvPr/>
        </p:nvSpPr>
        <p:spPr>
          <a:xfrm>
            <a:off x="4600575" y="4592154"/>
            <a:ext cx="711200" cy="304800"/>
          </a:xfrm>
          <a:custGeom>
            <a:avLst/>
            <a:gdLst/>
            <a:ahLst/>
            <a:cxnLst/>
            <a:rect l="l" t="t" r="r" b="b"/>
            <a:pathLst>
              <a:path w="711200" h="304800">
                <a:moveTo>
                  <a:pt x="101599" y="0"/>
                </a:moveTo>
                <a:lnTo>
                  <a:pt x="609601" y="0"/>
                </a:lnTo>
                <a:cubicBezTo>
                  <a:pt x="665713" y="0"/>
                  <a:pt x="711200" y="45487"/>
                  <a:pt x="711200" y="101599"/>
                </a:cubicBezTo>
                <a:lnTo>
                  <a:pt x="711200" y="203201"/>
                </a:lnTo>
                <a:cubicBezTo>
                  <a:pt x="711200" y="259313"/>
                  <a:pt x="665713" y="304800"/>
                  <a:pt x="609601" y="304800"/>
                </a:cubicBezTo>
                <a:lnTo>
                  <a:pt x="101599" y="304800"/>
                </a:lnTo>
                <a:cubicBezTo>
                  <a:pt x="45525" y="304800"/>
                  <a:pt x="0" y="259275"/>
                  <a:pt x="0" y="203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7" name="Shape 15"/>
          <p:cNvSpPr/>
          <p:nvPr/>
        </p:nvSpPr>
        <p:spPr>
          <a:xfrm>
            <a:off x="4651375" y="4719154"/>
            <a:ext cx="609600" cy="50800"/>
          </a:xfrm>
          <a:custGeom>
            <a:avLst/>
            <a:gdLst/>
            <a:ahLst/>
            <a:cxnLst/>
            <a:rect l="l" t="t" r="r" b="b"/>
            <a:pathLst>
              <a:path w="609600" h="50800">
                <a:moveTo>
                  <a:pt x="0" y="0"/>
                </a:moveTo>
                <a:lnTo>
                  <a:pt x="609600" y="0"/>
                </a:lnTo>
                <a:lnTo>
                  <a:pt x="609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18" name="Shape 16"/>
          <p:cNvSpPr/>
          <p:nvPr/>
        </p:nvSpPr>
        <p:spPr>
          <a:xfrm>
            <a:off x="1951990" y="5049354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9" name="Shape 17"/>
          <p:cNvSpPr/>
          <p:nvPr/>
        </p:nvSpPr>
        <p:spPr>
          <a:xfrm>
            <a:off x="1729740" y="5379554"/>
            <a:ext cx="609600" cy="304800"/>
          </a:xfrm>
          <a:custGeom>
            <a:avLst/>
            <a:gdLst/>
            <a:ahLst/>
            <a:cxnLst/>
            <a:rect l="l" t="t" r="r" b="b"/>
            <a:pathLst>
              <a:path w="609600" h="304800">
                <a:moveTo>
                  <a:pt x="50801" y="0"/>
                </a:moveTo>
                <a:lnTo>
                  <a:pt x="558799" y="0"/>
                </a:lnTo>
                <a:cubicBezTo>
                  <a:pt x="586856" y="0"/>
                  <a:pt x="609600" y="22744"/>
                  <a:pt x="609600" y="50801"/>
                </a:cubicBezTo>
                <a:lnTo>
                  <a:pt x="609600" y="253999"/>
                </a:lnTo>
                <a:cubicBezTo>
                  <a:pt x="609600" y="282056"/>
                  <a:pt x="586856" y="304800"/>
                  <a:pt x="5587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20" name="Text 18"/>
          <p:cNvSpPr/>
          <p:nvPr/>
        </p:nvSpPr>
        <p:spPr>
          <a:xfrm>
            <a:off x="1843405" y="5430354"/>
            <a:ext cx="457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Task 1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4171950" y="5049354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2" name="Shape 20"/>
          <p:cNvSpPr/>
          <p:nvPr/>
        </p:nvSpPr>
        <p:spPr>
          <a:xfrm>
            <a:off x="3949700" y="5379554"/>
            <a:ext cx="609600" cy="304800"/>
          </a:xfrm>
          <a:custGeom>
            <a:avLst/>
            <a:gdLst/>
            <a:ahLst/>
            <a:cxnLst/>
            <a:rect l="l" t="t" r="r" b="b"/>
            <a:pathLst>
              <a:path w="609600" h="304800">
                <a:moveTo>
                  <a:pt x="50801" y="0"/>
                </a:moveTo>
                <a:lnTo>
                  <a:pt x="558799" y="0"/>
                </a:lnTo>
                <a:cubicBezTo>
                  <a:pt x="586856" y="0"/>
                  <a:pt x="609600" y="22744"/>
                  <a:pt x="609600" y="50801"/>
                </a:cubicBezTo>
                <a:lnTo>
                  <a:pt x="609600" y="253999"/>
                </a:lnTo>
                <a:cubicBezTo>
                  <a:pt x="609600" y="282056"/>
                  <a:pt x="586856" y="304800"/>
                  <a:pt x="5587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23" name="Text 21"/>
          <p:cNvSpPr/>
          <p:nvPr/>
        </p:nvSpPr>
        <p:spPr>
          <a:xfrm>
            <a:off x="4048760" y="5430354"/>
            <a:ext cx="482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Task 2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6391910" y="5049354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5" name="Shape 23"/>
          <p:cNvSpPr/>
          <p:nvPr/>
        </p:nvSpPr>
        <p:spPr>
          <a:xfrm>
            <a:off x="6169660" y="5379554"/>
            <a:ext cx="609600" cy="304800"/>
          </a:xfrm>
          <a:custGeom>
            <a:avLst/>
            <a:gdLst/>
            <a:ahLst/>
            <a:cxnLst/>
            <a:rect l="l" t="t" r="r" b="b"/>
            <a:pathLst>
              <a:path w="609600" h="304800">
                <a:moveTo>
                  <a:pt x="50801" y="0"/>
                </a:moveTo>
                <a:lnTo>
                  <a:pt x="558799" y="0"/>
                </a:lnTo>
                <a:cubicBezTo>
                  <a:pt x="586856" y="0"/>
                  <a:pt x="609600" y="22744"/>
                  <a:pt x="609600" y="50801"/>
                </a:cubicBezTo>
                <a:lnTo>
                  <a:pt x="609600" y="253999"/>
                </a:lnTo>
                <a:cubicBezTo>
                  <a:pt x="609600" y="282056"/>
                  <a:pt x="586856" y="304800"/>
                  <a:pt x="5587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26" name="Text 24"/>
          <p:cNvSpPr/>
          <p:nvPr/>
        </p:nvSpPr>
        <p:spPr>
          <a:xfrm>
            <a:off x="6266656" y="5430354"/>
            <a:ext cx="495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Task 3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260080" y="1783080"/>
            <a:ext cx="7477760" cy="4378960"/>
          </a:xfrm>
          <a:custGeom>
            <a:avLst/>
            <a:gdLst/>
            <a:ahLst/>
            <a:cxnLst/>
            <a:rect l="l" t="t" r="r" b="b"/>
            <a:pathLst>
              <a:path w="7477760" h="4378960">
                <a:moveTo>
                  <a:pt x="101592" y="0"/>
                </a:moveTo>
                <a:lnTo>
                  <a:pt x="7376168" y="0"/>
                </a:lnTo>
                <a:cubicBezTo>
                  <a:pt x="7432276" y="0"/>
                  <a:pt x="7477760" y="45484"/>
                  <a:pt x="7477760" y="101592"/>
                </a:cubicBezTo>
                <a:lnTo>
                  <a:pt x="7477760" y="4277368"/>
                </a:lnTo>
                <a:cubicBezTo>
                  <a:pt x="7477760" y="4333476"/>
                  <a:pt x="7432276" y="4378960"/>
                  <a:pt x="7376168" y="4378960"/>
                </a:cubicBezTo>
                <a:lnTo>
                  <a:pt x="101592" y="4378960"/>
                </a:lnTo>
                <a:cubicBezTo>
                  <a:pt x="45484" y="4378960"/>
                  <a:pt x="0" y="4333476"/>
                  <a:pt x="0" y="4277368"/>
                </a:cubicBezTo>
                <a:lnTo>
                  <a:pt x="0" y="101592"/>
                </a:lnTo>
                <a:cubicBezTo>
                  <a:pt x="0" y="45522"/>
                  <a:pt x="45522" y="0"/>
                  <a:pt x="101592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28" name="Text 26"/>
          <p:cNvSpPr/>
          <p:nvPr/>
        </p:nvSpPr>
        <p:spPr>
          <a:xfrm>
            <a:off x="8519160" y="2042158"/>
            <a:ext cx="7112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Benefits &amp; Usage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519160" y="2600796"/>
            <a:ext cx="6959600" cy="1003300"/>
          </a:xfrm>
          <a:custGeom>
            <a:avLst/>
            <a:gdLst/>
            <a:ahLst/>
            <a:cxnLst/>
            <a:rect l="l" t="t" r="r" b="b"/>
            <a:pathLst>
              <a:path w="6959600" h="1003300">
                <a:moveTo>
                  <a:pt x="50797" y="0"/>
                </a:moveTo>
                <a:lnTo>
                  <a:pt x="6908803" y="0"/>
                </a:lnTo>
                <a:cubicBezTo>
                  <a:pt x="6936857" y="0"/>
                  <a:pt x="6959600" y="22743"/>
                  <a:pt x="6959600" y="50797"/>
                </a:cubicBezTo>
                <a:lnTo>
                  <a:pt x="6959600" y="952503"/>
                </a:lnTo>
                <a:cubicBezTo>
                  <a:pt x="6959600" y="980557"/>
                  <a:pt x="6936857" y="1003300"/>
                  <a:pt x="6908803" y="1003300"/>
                </a:cubicBezTo>
                <a:lnTo>
                  <a:pt x="50797" y="1003300"/>
                </a:lnTo>
                <a:cubicBezTo>
                  <a:pt x="22743" y="1003300"/>
                  <a:pt x="0" y="980557"/>
                  <a:pt x="0" y="952503"/>
                </a:cubicBezTo>
                <a:lnTo>
                  <a:pt x="0" y="50797"/>
                </a:lnTo>
                <a:cubicBezTo>
                  <a:pt x="0" y="22743"/>
                  <a:pt x="22743" y="0"/>
                  <a:pt x="50797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696960" y="2829396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0" y="101600"/>
                </a:moveTo>
                <a:cubicBezTo>
                  <a:pt x="0" y="45525"/>
                  <a:pt x="45525" y="0"/>
                  <a:pt x="101600" y="0"/>
                </a:cubicBezTo>
                <a:cubicBezTo>
                  <a:pt x="157675" y="0"/>
                  <a:pt x="203200" y="45525"/>
                  <a:pt x="203200" y="101600"/>
                </a:cubicBezTo>
                <a:cubicBezTo>
                  <a:pt x="203200" y="157675"/>
                  <a:pt x="157675" y="203200"/>
                  <a:pt x="101600" y="203200"/>
                </a:cubicBezTo>
                <a:cubicBezTo>
                  <a:pt x="45525" y="203200"/>
                  <a:pt x="0" y="157675"/>
                  <a:pt x="0" y="101600"/>
                </a:cubicBezTo>
                <a:close/>
                <a:moveTo>
                  <a:pt x="114300" y="38100"/>
                </a:moveTo>
                <a:cubicBezTo>
                  <a:pt x="114300" y="31091"/>
                  <a:pt x="108609" y="25400"/>
                  <a:pt x="101600" y="25400"/>
                </a:cubicBezTo>
                <a:cubicBezTo>
                  <a:pt x="94591" y="25400"/>
                  <a:pt x="88900" y="31091"/>
                  <a:pt x="88900" y="38100"/>
                </a:cubicBezTo>
                <a:cubicBezTo>
                  <a:pt x="88900" y="45109"/>
                  <a:pt x="94591" y="50800"/>
                  <a:pt x="101600" y="50800"/>
                </a:cubicBezTo>
                <a:cubicBezTo>
                  <a:pt x="108609" y="50800"/>
                  <a:pt x="114300" y="45109"/>
                  <a:pt x="114300" y="38100"/>
                </a:cubicBezTo>
                <a:close/>
                <a:moveTo>
                  <a:pt x="101600" y="165100"/>
                </a:moveTo>
                <a:cubicBezTo>
                  <a:pt x="115610" y="165100"/>
                  <a:pt x="127000" y="153710"/>
                  <a:pt x="127000" y="139700"/>
                </a:cubicBezTo>
                <a:cubicBezTo>
                  <a:pt x="127000" y="133271"/>
                  <a:pt x="124619" y="127357"/>
                  <a:pt x="120650" y="122912"/>
                </a:cubicBezTo>
                <a:lnTo>
                  <a:pt x="148233" y="67786"/>
                </a:lnTo>
                <a:cubicBezTo>
                  <a:pt x="150574" y="63063"/>
                  <a:pt x="148669" y="57348"/>
                  <a:pt x="143986" y="55007"/>
                </a:cubicBezTo>
                <a:cubicBezTo>
                  <a:pt x="139303" y="52665"/>
                  <a:pt x="133548" y="54570"/>
                  <a:pt x="131207" y="59253"/>
                </a:cubicBezTo>
                <a:lnTo>
                  <a:pt x="103624" y="114379"/>
                </a:lnTo>
                <a:cubicBezTo>
                  <a:pt x="102949" y="114340"/>
                  <a:pt x="102275" y="114300"/>
                  <a:pt x="101600" y="114300"/>
                </a:cubicBezTo>
                <a:cubicBezTo>
                  <a:pt x="87590" y="114300"/>
                  <a:pt x="76200" y="125690"/>
                  <a:pt x="76200" y="139700"/>
                </a:cubicBezTo>
                <a:cubicBezTo>
                  <a:pt x="76200" y="153710"/>
                  <a:pt x="87590" y="165100"/>
                  <a:pt x="101600" y="165100"/>
                </a:cubicBezTo>
                <a:close/>
                <a:moveTo>
                  <a:pt x="69850" y="57150"/>
                </a:moveTo>
                <a:cubicBezTo>
                  <a:pt x="69850" y="50141"/>
                  <a:pt x="64159" y="44450"/>
                  <a:pt x="57150" y="44450"/>
                </a:cubicBezTo>
                <a:cubicBezTo>
                  <a:pt x="50141" y="44450"/>
                  <a:pt x="44450" y="50141"/>
                  <a:pt x="44450" y="57150"/>
                </a:cubicBezTo>
                <a:cubicBezTo>
                  <a:pt x="44450" y="64159"/>
                  <a:pt x="50141" y="69850"/>
                  <a:pt x="57150" y="69850"/>
                </a:cubicBezTo>
                <a:cubicBezTo>
                  <a:pt x="64159" y="69850"/>
                  <a:pt x="69850" y="64159"/>
                  <a:pt x="69850" y="57150"/>
                </a:cubicBezTo>
                <a:close/>
                <a:moveTo>
                  <a:pt x="38100" y="114300"/>
                </a:moveTo>
                <a:cubicBezTo>
                  <a:pt x="45109" y="114300"/>
                  <a:pt x="50800" y="108609"/>
                  <a:pt x="50800" y="101600"/>
                </a:cubicBezTo>
                <a:cubicBezTo>
                  <a:pt x="50800" y="94591"/>
                  <a:pt x="45109" y="88900"/>
                  <a:pt x="38100" y="88900"/>
                </a:cubicBezTo>
                <a:cubicBezTo>
                  <a:pt x="31091" y="88900"/>
                  <a:pt x="25400" y="94591"/>
                  <a:pt x="25400" y="101600"/>
                </a:cubicBezTo>
                <a:cubicBezTo>
                  <a:pt x="25400" y="108609"/>
                  <a:pt x="31091" y="114300"/>
                  <a:pt x="38100" y="114300"/>
                </a:cubicBezTo>
                <a:close/>
                <a:moveTo>
                  <a:pt x="177800" y="101600"/>
                </a:moveTo>
                <a:cubicBezTo>
                  <a:pt x="177800" y="94591"/>
                  <a:pt x="172109" y="88900"/>
                  <a:pt x="165100" y="88900"/>
                </a:cubicBezTo>
                <a:cubicBezTo>
                  <a:pt x="158091" y="88900"/>
                  <a:pt x="152400" y="94591"/>
                  <a:pt x="152400" y="101600"/>
                </a:cubicBezTo>
                <a:cubicBezTo>
                  <a:pt x="152400" y="108609"/>
                  <a:pt x="158091" y="114300"/>
                  <a:pt x="165100" y="114300"/>
                </a:cubicBezTo>
                <a:cubicBezTo>
                  <a:pt x="172109" y="114300"/>
                  <a:pt x="177800" y="108609"/>
                  <a:pt x="177800" y="10160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1" name="Text 29"/>
          <p:cNvSpPr/>
          <p:nvPr/>
        </p:nvSpPr>
        <p:spPr>
          <a:xfrm>
            <a:off x="9027160" y="2753196"/>
            <a:ext cx="2120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Improves Efficiency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671560" y="3159596"/>
            <a:ext cx="67437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Execute independent tasks simultaneously, reducing total processing time.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519160" y="3753321"/>
            <a:ext cx="6959600" cy="1003300"/>
          </a:xfrm>
          <a:custGeom>
            <a:avLst/>
            <a:gdLst/>
            <a:ahLst/>
            <a:cxnLst/>
            <a:rect l="l" t="t" r="r" b="b"/>
            <a:pathLst>
              <a:path w="6959600" h="1003300">
                <a:moveTo>
                  <a:pt x="50797" y="0"/>
                </a:moveTo>
                <a:lnTo>
                  <a:pt x="6908803" y="0"/>
                </a:lnTo>
                <a:cubicBezTo>
                  <a:pt x="6936857" y="0"/>
                  <a:pt x="6959600" y="22743"/>
                  <a:pt x="6959600" y="50797"/>
                </a:cubicBezTo>
                <a:lnTo>
                  <a:pt x="6959600" y="952503"/>
                </a:lnTo>
                <a:cubicBezTo>
                  <a:pt x="6959600" y="980557"/>
                  <a:pt x="6936857" y="1003300"/>
                  <a:pt x="6908803" y="1003300"/>
                </a:cubicBezTo>
                <a:lnTo>
                  <a:pt x="50797" y="1003300"/>
                </a:lnTo>
                <a:cubicBezTo>
                  <a:pt x="22743" y="1003300"/>
                  <a:pt x="0" y="980557"/>
                  <a:pt x="0" y="952503"/>
                </a:cubicBezTo>
                <a:lnTo>
                  <a:pt x="0" y="50797"/>
                </a:lnTo>
                <a:cubicBezTo>
                  <a:pt x="0" y="22743"/>
                  <a:pt x="22743" y="0"/>
                  <a:pt x="50797" y="0"/>
                </a:cubicBezTo>
                <a:close/>
              </a:path>
            </a:pathLst>
          </a:custGeom>
          <a:solidFill>
            <a:srgbClr val="E8AF59">
              <a:alpha val="20000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8696960" y="398192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69850" y="9525"/>
                </a:moveTo>
                <a:cubicBezTo>
                  <a:pt x="69850" y="4247"/>
                  <a:pt x="65603" y="0"/>
                  <a:pt x="60325" y="0"/>
                </a:cubicBezTo>
                <a:cubicBezTo>
                  <a:pt x="55047" y="0"/>
                  <a:pt x="50800" y="4247"/>
                  <a:pt x="50800" y="9525"/>
                </a:cubicBezTo>
                <a:lnTo>
                  <a:pt x="50800" y="25400"/>
                </a:lnTo>
                <a:cubicBezTo>
                  <a:pt x="36790" y="25400"/>
                  <a:pt x="25400" y="36790"/>
                  <a:pt x="25400" y="50800"/>
                </a:cubicBezTo>
                <a:lnTo>
                  <a:pt x="9525" y="50800"/>
                </a:lnTo>
                <a:cubicBezTo>
                  <a:pt x="4247" y="50800"/>
                  <a:pt x="0" y="55047"/>
                  <a:pt x="0" y="60325"/>
                </a:cubicBezTo>
                <a:cubicBezTo>
                  <a:pt x="0" y="65603"/>
                  <a:pt x="4247" y="69850"/>
                  <a:pt x="9525" y="69850"/>
                </a:cubicBezTo>
                <a:lnTo>
                  <a:pt x="25400" y="69850"/>
                </a:lnTo>
                <a:lnTo>
                  <a:pt x="25400" y="92075"/>
                </a:lnTo>
                <a:lnTo>
                  <a:pt x="9525" y="92075"/>
                </a:lnTo>
                <a:cubicBezTo>
                  <a:pt x="4247" y="92075"/>
                  <a:pt x="0" y="96322"/>
                  <a:pt x="0" y="101600"/>
                </a:cubicBezTo>
                <a:cubicBezTo>
                  <a:pt x="0" y="106878"/>
                  <a:pt x="4247" y="111125"/>
                  <a:pt x="9525" y="111125"/>
                </a:cubicBezTo>
                <a:lnTo>
                  <a:pt x="25400" y="111125"/>
                </a:lnTo>
                <a:lnTo>
                  <a:pt x="25400" y="133350"/>
                </a:lnTo>
                <a:lnTo>
                  <a:pt x="9525" y="133350"/>
                </a:lnTo>
                <a:cubicBezTo>
                  <a:pt x="4247" y="133350"/>
                  <a:pt x="0" y="137597"/>
                  <a:pt x="0" y="142875"/>
                </a:cubicBezTo>
                <a:cubicBezTo>
                  <a:pt x="0" y="148153"/>
                  <a:pt x="4247" y="152400"/>
                  <a:pt x="9525" y="152400"/>
                </a:cubicBezTo>
                <a:lnTo>
                  <a:pt x="25400" y="152400"/>
                </a:lnTo>
                <a:cubicBezTo>
                  <a:pt x="25400" y="166410"/>
                  <a:pt x="36790" y="177800"/>
                  <a:pt x="50800" y="177800"/>
                </a:cubicBezTo>
                <a:lnTo>
                  <a:pt x="50800" y="193675"/>
                </a:lnTo>
                <a:cubicBezTo>
                  <a:pt x="50800" y="198953"/>
                  <a:pt x="55047" y="203200"/>
                  <a:pt x="60325" y="203200"/>
                </a:cubicBezTo>
                <a:cubicBezTo>
                  <a:pt x="65603" y="203200"/>
                  <a:pt x="69850" y="198953"/>
                  <a:pt x="69850" y="193675"/>
                </a:cubicBezTo>
                <a:lnTo>
                  <a:pt x="69850" y="177800"/>
                </a:lnTo>
                <a:lnTo>
                  <a:pt x="92075" y="177800"/>
                </a:lnTo>
                <a:lnTo>
                  <a:pt x="92075" y="193675"/>
                </a:lnTo>
                <a:cubicBezTo>
                  <a:pt x="92075" y="198953"/>
                  <a:pt x="96322" y="203200"/>
                  <a:pt x="101600" y="203200"/>
                </a:cubicBezTo>
                <a:cubicBezTo>
                  <a:pt x="106878" y="203200"/>
                  <a:pt x="111125" y="198953"/>
                  <a:pt x="111125" y="193675"/>
                </a:cubicBezTo>
                <a:lnTo>
                  <a:pt x="111125" y="177800"/>
                </a:lnTo>
                <a:lnTo>
                  <a:pt x="133350" y="177800"/>
                </a:lnTo>
                <a:lnTo>
                  <a:pt x="133350" y="193675"/>
                </a:lnTo>
                <a:cubicBezTo>
                  <a:pt x="133350" y="198953"/>
                  <a:pt x="137597" y="203200"/>
                  <a:pt x="142875" y="203200"/>
                </a:cubicBezTo>
                <a:cubicBezTo>
                  <a:pt x="148153" y="203200"/>
                  <a:pt x="152400" y="198953"/>
                  <a:pt x="152400" y="193675"/>
                </a:cubicBezTo>
                <a:lnTo>
                  <a:pt x="152400" y="177800"/>
                </a:lnTo>
                <a:cubicBezTo>
                  <a:pt x="166410" y="177800"/>
                  <a:pt x="177800" y="166410"/>
                  <a:pt x="177800" y="152400"/>
                </a:cubicBezTo>
                <a:lnTo>
                  <a:pt x="193675" y="152400"/>
                </a:lnTo>
                <a:cubicBezTo>
                  <a:pt x="198953" y="152400"/>
                  <a:pt x="203200" y="148153"/>
                  <a:pt x="203200" y="142875"/>
                </a:cubicBezTo>
                <a:cubicBezTo>
                  <a:pt x="203200" y="137597"/>
                  <a:pt x="198953" y="133350"/>
                  <a:pt x="193675" y="133350"/>
                </a:cubicBezTo>
                <a:lnTo>
                  <a:pt x="177800" y="133350"/>
                </a:lnTo>
                <a:lnTo>
                  <a:pt x="177800" y="111125"/>
                </a:lnTo>
                <a:lnTo>
                  <a:pt x="193675" y="111125"/>
                </a:lnTo>
                <a:cubicBezTo>
                  <a:pt x="198953" y="111125"/>
                  <a:pt x="203200" y="106878"/>
                  <a:pt x="203200" y="101600"/>
                </a:cubicBezTo>
                <a:cubicBezTo>
                  <a:pt x="203200" y="96322"/>
                  <a:pt x="198953" y="92075"/>
                  <a:pt x="193675" y="92075"/>
                </a:cubicBezTo>
                <a:lnTo>
                  <a:pt x="177800" y="92075"/>
                </a:lnTo>
                <a:lnTo>
                  <a:pt x="177800" y="69850"/>
                </a:lnTo>
                <a:lnTo>
                  <a:pt x="193675" y="69850"/>
                </a:lnTo>
                <a:cubicBezTo>
                  <a:pt x="198953" y="69850"/>
                  <a:pt x="203200" y="65603"/>
                  <a:pt x="203200" y="60325"/>
                </a:cubicBezTo>
                <a:cubicBezTo>
                  <a:pt x="203200" y="55047"/>
                  <a:pt x="198953" y="50800"/>
                  <a:pt x="193675" y="50800"/>
                </a:cubicBezTo>
                <a:lnTo>
                  <a:pt x="177800" y="50800"/>
                </a:lnTo>
                <a:cubicBezTo>
                  <a:pt x="177800" y="36790"/>
                  <a:pt x="166410" y="25400"/>
                  <a:pt x="152400" y="25400"/>
                </a:cubicBezTo>
                <a:lnTo>
                  <a:pt x="152400" y="9525"/>
                </a:lnTo>
                <a:cubicBezTo>
                  <a:pt x="152400" y="4247"/>
                  <a:pt x="148153" y="0"/>
                  <a:pt x="142875" y="0"/>
                </a:cubicBezTo>
                <a:cubicBezTo>
                  <a:pt x="137597" y="0"/>
                  <a:pt x="133350" y="4247"/>
                  <a:pt x="133350" y="9525"/>
                </a:cubicBezTo>
                <a:lnTo>
                  <a:pt x="133350" y="25400"/>
                </a:lnTo>
                <a:lnTo>
                  <a:pt x="111125" y="25400"/>
                </a:lnTo>
                <a:lnTo>
                  <a:pt x="111125" y="9525"/>
                </a:lnTo>
                <a:cubicBezTo>
                  <a:pt x="111125" y="4247"/>
                  <a:pt x="106878" y="0"/>
                  <a:pt x="101600" y="0"/>
                </a:cubicBezTo>
                <a:cubicBezTo>
                  <a:pt x="96322" y="0"/>
                  <a:pt x="92075" y="4247"/>
                  <a:pt x="92075" y="9525"/>
                </a:cubicBezTo>
                <a:lnTo>
                  <a:pt x="92075" y="25400"/>
                </a:lnTo>
                <a:lnTo>
                  <a:pt x="69850" y="25400"/>
                </a:lnTo>
                <a:lnTo>
                  <a:pt x="69850" y="9525"/>
                </a:lnTo>
                <a:close/>
                <a:moveTo>
                  <a:pt x="63500" y="50800"/>
                </a:moveTo>
                <a:lnTo>
                  <a:pt x="139700" y="50800"/>
                </a:lnTo>
                <a:cubicBezTo>
                  <a:pt x="146725" y="50800"/>
                  <a:pt x="152400" y="56475"/>
                  <a:pt x="152400" y="63500"/>
                </a:cubicBezTo>
                <a:lnTo>
                  <a:pt x="152400" y="139700"/>
                </a:lnTo>
                <a:cubicBezTo>
                  <a:pt x="152400" y="146725"/>
                  <a:pt x="146725" y="152400"/>
                  <a:pt x="139700" y="152400"/>
                </a:cubicBezTo>
                <a:lnTo>
                  <a:pt x="63500" y="152400"/>
                </a:lnTo>
                <a:cubicBezTo>
                  <a:pt x="56475" y="152400"/>
                  <a:pt x="50800" y="146725"/>
                  <a:pt x="50800" y="139700"/>
                </a:cubicBezTo>
                <a:lnTo>
                  <a:pt x="50800" y="63500"/>
                </a:lnTo>
                <a:cubicBezTo>
                  <a:pt x="50800" y="56475"/>
                  <a:pt x="56475" y="50800"/>
                  <a:pt x="63500" y="50800"/>
                </a:cubicBezTo>
                <a:close/>
                <a:moveTo>
                  <a:pt x="69850" y="69850"/>
                </a:moveTo>
                <a:lnTo>
                  <a:pt x="69850" y="133350"/>
                </a:lnTo>
                <a:lnTo>
                  <a:pt x="133350" y="133350"/>
                </a:lnTo>
                <a:lnTo>
                  <a:pt x="133350" y="69850"/>
                </a:lnTo>
                <a:lnTo>
                  <a:pt x="69850" y="69850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5" name="Text 33"/>
          <p:cNvSpPr/>
          <p:nvPr/>
        </p:nvSpPr>
        <p:spPr>
          <a:xfrm>
            <a:off x="9027160" y="3905721"/>
            <a:ext cx="2235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System Performance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8671560" y="4312121"/>
            <a:ext cx="67437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Leverages multithreading and distributed computing capabilities.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519160" y="4905846"/>
            <a:ext cx="6959600" cy="1003300"/>
          </a:xfrm>
          <a:custGeom>
            <a:avLst/>
            <a:gdLst/>
            <a:ahLst/>
            <a:cxnLst/>
            <a:rect l="l" t="t" r="r" b="b"/>
            <a:pathLst>
              <a:path w="6959600" h="1003300">
                <a:moveTo>
                  <a:pt x="50797" y="0"/>
                </a:moveTo>
                <a:lnTo>
                  <a:pt x="6908803" y="0"/>
                </a:lnTo>
                <a:cubicBezTo>
                  <a:pt x="6936857" y="0"/>
                  <a:pt x="6959600" y="22743"/>
                  <a:pt x="6959600" y="50797"/>
                </a:cubicBezTo>
                <a:lnTo>
                  <a:pt x="6959600" y="952503"/>
                </a:lnTo>
                <a:cubicBezTo>
                  <a:pt x="6959600" y="980557"/>
                  <a:pt x="6936857" y="1003300"/>
                  <a:pt x="6908803" y="1003300"/>
                </a:cubicBezTo>
                <a:lnTo>
                  <a:pt x="50797" y="1003300"/>
                </a:lnTo>
                <a:cubicBezTo>
                  <a:pt x="22743" y="1003300"/>
                  <a:pt x="0" y="980557"/>
                  <a:pt x="0" y="952503"/>
                </a:cubicBezTo>
                <a:lnTo>
                  <a:pt x="0" y="50797"/>
                </a:lnTo>
                <a:cubicBezTo>
                  <a:pt x="0" y="22743"/>
                  <a:pt x="22743" y="0"/>
                  <a:pt x="50797" y="0"/>
                </a:cubicBezTo>
                <a:close/>
              </a:path>
            </a:pathLst>
          </a:custGeom>
          <a:solidFill>
            <a:srgbClr val="7D90A1">
              <a:alpha val="20000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8696960" y="5134446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76200" y="25400"/>
                </a:moveTo>
                <a:cubicBezTo>
                  <a:pt x="76200" y="18375"/>
                  <a:pt x="81875" y="12700"/>
                  <a:pt x="88900" y="12700"/>
                </a:cubicBezTo>
                <a:lnTo>
                  <a:pt x="114300" y="12700"/>
                </a:lnTo>
                <a:cubicBezTo>
                  <a:pt x="121325" y="12700"/>
                  <a:pt x="127000" y="18375"/>
                  <a:pt x="127000" y="25400"/>
                </a:cubicBezTo>
                <a:lnTo>
                  <a:pt x="127000" y="50800"/>
                </a:lnTo>
                <a:cubicBezTo>
                  <a:pt x="127000" y="57825"/>
                  <a:pt x="121325" y="63500"/>
                  <a:pt x="114300" y="63500"/>
                </a:cubicBezTo>
                <a:lnTo>
                  <a:pt x="111125" y="63500"/>
                </a:lnTo>
                <a:lnTo>
                  <a:pt x="111125" y="88900"/>
                </a:lnTo>
                <a:lnTo>
                  <a:pt x="158750" y="88900"/>
                </a:lnTo>
                <a:cubicBezTo>
                  <a:pt x="174546" y="88900"/>
                  <a:pt x="187325" y="101679"/>
                  <a:pt x="187325" y="117475"/>
                </a:cubicBezTo>
                <a:lnTo>
                  <a:pt x="187325" y="139700"/>
                </a:lnTo>
                <a:lnTo>
                  <a:pt x="190500" y="139700"/>
                </a:lnTo>
                <a:cubicBezTo>
                  <a:pt x="197525" y="139700"/>
                  <a:pt x="203200" y="145375"/>
                  <a:pt x="203200" y="152400"/>
                </a:cubicBezTo>
                <a:lnTo>
                  <a:pt x="203200" y="177800"/>
                </a:lnTo>
                <a:cubicBezTo>
                  <a:pt x="203200" y="184825"/>
                  <a:pt x="197525" y="190500"/>
                  <a:pt x="190500" y="190500"/>
                </a:cubicBezTo>
                <a:lnTo>
                  <a:pt x="165100" y="190500"/>
                </a:lnTo>
                <a:cubicBezTo>
                  <a:pt x="158075" y="190500"/>
                  <a:pt x="152400" y="184825"/>
                  <a:pt x="152400" y="177800"/>
                </a:cubicBezTo>
                <a:lnTo>
                  <a:pt x="152400" y="152400"/>
                </a:lnTo>
                <a:cubicBezTo>
                  <a:pt x="152400" y="145375"/>
                  <a:pt x="158075" y="139700"/>
                  <a:pt x="165100" y="139700"/>
                </a:cubicBezTo>
                <a:lnTo>
                  <a:pt x="168275" y="139700"/>
                </a:lnTo>
                <a:lnTo>
                  <a:pt x="168275" y="117475"/>
                </a:lnTo>
                <a:cubicBezTo>
                  <a:pt x="168275" y="112197"/>
                  <a:pt x="164028" y="107950"/>
                  <a:pt x="158750" y="107950"/>
                </a:cubicBezTo>
                <a:lnTo>
                  <a:pt x="111125" y="107950"/>
                </a:lnTo>
                <a:lnTo>
                  <a:pt x="111125" y="139700"/>
                </a:lnTo>
                <a:lnTo>
                  <a:pt x="114300" y="139700"/>
                </a:lnTo>
                <a:cubicBezTo>
                  <a:pt x="121325" y="139700"/>
                  <a:pt x="127000" y="145375"/>
                  <a:pt x="127000" y="152400"/>
                </a:cubicBezTo>
                <a:lnTo>
                  <a:pt x="127000" y="177800"/>
                </a:lnTo>
                <a:cubicBezTo>
                  <a:pt x="127000" y="184825"/>
                  <a:pt x="121325" y="190500"/>
                  <a:pt x="114300" y="190500"/>
                </a:cubicBezTo>
                <a:lnTo>
                  <a:pt x="88900" y="190500"/>
                </a:lnTo>
                <a:cubicBezTo>
                  <a:pt x="81875" y="190500"/>
                  <a:pt x="76200" y="184825"/>
                  <a:pt x="76200" y="177800"/>
                </a:cubicBezTo>
                <a:lnTo>
                  <a:pt x="76200" y="152400"/>
                </a:lnTo>
                <a:cubicBezTo>
                  <a:pt x="76200" y="145375"/>
                  <a:pt x="81875" y="139700"/>
                  <a:pt x="88900" y="139700"/>
                </a:cubicBezTo>
                <a:lnTo>
                  <a:pt x="92075" y="139700"/>
                </a:lnTo>
                <a:lnTo>
                  <a:pt x="92075" y="107950"/>
                </a:lnTo>
                <a:lnTo>
                  <a:pt x="44450" y="107950"/>
                </a:lnTo>
                <a:cubicBezTo>
                  <a:pt x="39172" y="107950"/>
                  <a:pt x="34925" y="112197"/>
                  <a:pt x="34925" y="117475"/>
                </a:cubicBezTo>
                <a:lnTo>
                  <a:pt x="34925" y="139700"/>
                </a:lnTo>
                <a:lnTo>
                  <a:pt x="38100" y="139700"/>
                </a:lnTo>
                <a:cubicBezTo>
                  <a:pt x="45125" y="139700"/>
                  <a:pt x="50800" y="145375"/>
                  <a:pt x="50800" y="152400"/>
                </a:cubicBezTo>
                <a:lnTo>
                  <a:pt x="50800" y="177800"/>
                </a:lnTo>
                <a:cubicBezTo>
                  <a:pt x="50800" y="184825"/>
                  <a:pt x="45125" y="190500"/>
                  <a:pt x="38100" y="190500"/>
                </a:cubicBezTo>
                <a:lnTo>
                  <a:pt x="12700" y="190500"/>
                </a:lnTo>
                <a:cubicBezTo>
                  <a:pt x="5675" y="190500"/>
                  <a:pt x="0" y="184825"/>
                  <a:pt x="0" y="177800"/>
                </a:cubicBezTo>
                <a:lnTo>
                  <a:pt x="0" y="152400"/>
                </a:lnTo>
                <a:cubicBezTo>
                  <a:pt x="0" y="145375"/>
                  <a:pt x="5675" y="139700"/>
                  <a:pt x="12700" y="139700"/>
                </a:cubicBezTo>
                <a:lnTo>
                  <a:pt x="15875" y="139700"/>
                </a:lnTo>
                <a:lnTo>
                  <a:pt x="15875" y="117475"/>
                </a:lnTo>
                <a:cubicBezTo>
                  <a:pt x="15875" y="101679"/>
                  <a:pt x="28654" y="88900"/>
                  <a:pt x="44450" y="88900"/>
                </a:cubicBezTo>
                <a:lnTo>
                  <a:pt x="92075" y="88900"/>
                </a:lnTo>
                <a:lnTo>
                  <a:pt x="92075" y="63500"/>
                </a:lnTo>
                <a:lnTo>
                  <a:pt x="88900" y="63500"/>
                </a:lnTo>
                <a:cubicBezTo>
                  <a:pt x="81875" y="63500"/>
                  <a:pt x="76200" y="57825"/>
                  <a:pt x="76200" y="50800"/>
                </a:cubicBezTo>
                <a:lnTo>
                  <a:pt x="76200" y="25400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9" name="Text 37"/>
          <p:cNvSpPr/>
          <p:nvPr/>
        </p:nvSpPr>
        <p:spPr>
          <a:xfrm>
            <a:off x="9027160" y="5058246"/>
            <a:ext cx="2159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Complex Workflows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8671560" y="5464646"/>
            <a:ext cx="6743700" cy="2921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Models real-world scenarios where multiple activities occur in parallel.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533400" y="6373329"/>
            <a:ext cx="3632200" cy="1447800"/>
          </a:xfrm>
          <a:custGeom>
            <a:avLst/>
            <a:gdLst/>
            <a:ahLst/>
            <a:cxnLst/>
            <a:rect l="l" t="t" r="r" b="b"/>
            <a:pathLst>
              <a:path w="3632200" h="1447800">
                <a:moveTo>
                  <a:pt x="50800" y="0"/>
                </a:moveTo>
                <a:lnTo>
                  <a:pt x="3581397" y="0"/>
                </a:lnTo>
                <a:cubicBezTo>
                  <a:pt x="3609455" y="0"/>
                  <a:pt x="3632200" y="22745"/>
                  <a:pt x="3632200" y="50803"/>
                </a:cubicBezTo>
                <a:lnTo>
                  <a:pt x="3632200" y="1396997"/>
                </a:lnTo>
                <a:cubicBezTo>
                  <a:pt x="3632200" y="1425055"/>
                  <a:pt x="3609455" y="1447800"/>
                  <a:pt x="3581397" y="1447800"/>
                </a:cubicBezTo>
                <a:lnTo>
                  <a:pt x="50800" y="1447800"/>
                </a:lnTo>
                <a:cubicBezTo>
                  <a:pt x="22744" y="1447800"/>
                  <a:pt x="0" y="1425056"/>
                  <a:pt x="0" y="1397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533400" y="6373329"/>
            <a:ext cx="50800" cy="1447800"/>
          </a:xfrm>
          <a:custGeom>
            <a:avLst/>
            <a:gdLst/>
            <a:ahLst/>
            <a:cxnLst/>
            <a:rect l="l" t="t" r="r" b="b"/>
            <a:pathLst>
              <a:path w="50800" h="1447800">
                <a:moveTo>
                  <a:pt x="50800" y="0"/>
                </a:moveTo>
                <a:lnTo>
                  <a:pt x="50800" y="0"/>
                </a:lnTo>
                <a:lnTo>
                  <a:pt x="50800" y="1447800"/>
                </a:lnTo>
                <a:lnTo>
                  <a:pt x="50800" y="1447800"/>
                </a:lnTo>
                <a:cubicBezTo>
                  <a:pt x="22763" y="1447800"/>
                  <a:pt x="0" y="1425037"/>
                  <a:pt x="0" y="1397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3" name="Shape 41"/>
          <p:cNvSpPr/>
          <p:nvPr/>
        </p:nvSpPr>
        <p:spPr>
          <a:xfrm>
            <a:off x="793750" y="664002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78581" y="10716"/>
                </a:moveTo>
                <a:cubicBezTo>
                  <a:pt x="78581" y="4777"/>
                  <a:pt x="73804" y="0"/>
                  <a:pt x="67866" y="0"/>
                </a:cubicBezTo>
                <a:cubicBezTo>
                  <a:pt x="61927" y="0"/>
                  <a:pt x="57150" y="4777"/>
                  <a:pt x="57150" y="10716"/>
                </a:cubicBezTo>
                <a:lnTo>
                  <a:pt x="57150" y="28575"/>
                </a:lnTo>
                <a:cubicBezTo>
                  <a:pt x="41389" y="28575"/>
                  <a:pt x="28575" y="41389"/>
                  <a:pt x="28575" y="57150"/>
                </a:cubicBezTo>
                <a:lnTo>
                  <a:pt x="10716" y="57150"/>
                </a:lnTo>
                <a:cubicBezTo>
                  <a:pt x="4777" y="57150"/>
                  <a:pt x="0" y="61927"/>
                  <a:pt x="0" y="67866"/>
                </a:cubicBezTo>
                <a:cubicBezTo>
                  <a:pt x="0" y="73804"/>
                  <a:pt x="4777" y="78581"/>
                  <a:pt x="10716" y="78581"/>
                </a:cubicBezTo>
                <a:lnTo>
                  <a:pt x="28575" y="78581"/>
                </a:lnTo>
                <a:lnTo>
                  <a:pt x="28575" y="103584"/>
                </a:lnTo>
                <a:lnTo>
                  <a:pt x="10716" y="103584"/>
                </a:lnTo>
                <a:cubicBezTo>
                  <a:pt x="4777" y="103584"/>
                  <a:pt x="0" y="108362"/>
                  <a:pt x="0" y="114300"/>
                </a:cubicBezTo>
                <a:cubicBezTo>
                  <a:pt x="0" y="120238"/>
                  <a:pt x="4777" y="125016"/>
                  <a:pt x="10716" y="125016"/>
                </a:cubicBezTo>
                <a:lnTo>
                  <a:pt x="28575" y="125016"/>
                </a:lnTo>
                <a:lnTo>
                  <a:pt x="28575" y="150019"/>
                </a:lnTo>
                <a:lnTo>
                  <a:pt x="10716" y="150019"/>
                </a:lnTo>
                <a:cubicBezTo>
                  <a:pt x="4777" y="150019"/>
                  <a:pt x="0" y="154796"/>
                  <a:pt x="0" y="160734"/>
                </a:cubicBezTo>
                <a:cubicBezTo>
                  <a:pt x="0" y="166673"/>
                  <a:pt x="4777" y="171450"/>
                  <a:pt x="10716" y="171450"/>
                </a:cubicBezTo>
                <a:lnTo>
                  <a:pt x="28575" y="171450"/>
                </a:lnTo>
                <a:cubicBezTo>
                  <a:pt x="28575" y="187211"/>
                  <a:pt x="41389" y="200025"/>
                  <a:pt x="57150" y="200025"/>
                </a:cubicBezTo>
                <a:lnTo>
                  <a:pt x="57150" y="217884"/>
                </a:lnTo>
                <a:cubicBezTo>
                  <a:pt x="57150" y="223823"/>
                  <a:pt x="61927" y="228600"/>
                  <a:pt x="67866" y="228600"/>
                </a:cubicBezTo>
                <a:cubicBezTo>
                  <a:pt x="73804" y="228600"/>
                  <a:pt x="78581" y="223823"/>
                  <a:pt x="78581" y="217884"/>
                </a:cubicBezTo>
                <a:lnTo>
                  <a:pt x="78581" y="200025"/>
                </a:lnTo>
                <a:lnTo>
                  <a:pt x="103584" y="200025"/>
                </a:lnTo>
                <a:lnTo>
                  <a:pt x="103584" y="217884"/>
                </a:lnTo>
                <a:cubicBezTo>
                  <a:pt x="103584" y="223823"/>
                  <a:pt x="108362" y="228600"/>
                  <a:pt x="114300" y="228600"/>
                </a:cubicBezTo>
                <a:cubicBezTo>
                  <a:pt x="120238" y="228600"/>
                  <a:pt x="125016" y="223823"/>
                  <a:pt x="125016" y="217884"/>
                </a:cubicBezTo>
                <a:lnTo>
                  <a:pt x="125016" y="200025"/>
                </a:lnTo>
                <a:lnTo>
                  <a:pt x="150019" y="200025"/>
                </a:lnTo>
                <a:lnTo>
                  <a:pt x="150019" y="217884"/>
                </a:lnTo>
                <a:cubicBezTo>
                  <a:pt x="150019" y="223823"/>
                  <a:pt x="154796" y="228600"/>
                  <a:pt x="160734" y="228600"/>
                </a:cubicBezTo>
                <a:cubicBezTo>
                  <a:pt x="166673" y="228600"/>
                  <a:pt x="171450" y="223823"/>
                  <a:pt x="171450" y="217884"/>
                </a:cubicBezTo>
                <a:lnTo>
                  <a:pt x="171450" y="200025"/>
                </a:lnTo>
                <a:cubicBezTo>
                  <a:pt x="187211" y="200025"/>
                  <a:pt x="200025" y="187211"/>
                  <a:pt x="200025" y="171450"/>
                </a:cubicBezTo>
                <a:lnTo>
                  <a:pt x="217884" y="171450"/>
                </a:lnTo>
                <a:cubicBezTo>
                  <a:pt x="223823" y="171450"/>
                  <a:pt x="228600" y="166673"/>
                  <a:pt x="228600" y="160734"/>
                </a:cubicBezTo>
                <a:cubicBezTo>
                  <a:pt x="228600" y="154796"/>
                  <a:pt x="223823" y="150019"/>
                  <a:pt x="217884" y="150019"/>
                </a:cubicBezTo>
                <a:lnTo>
                  <a:pt x="200025" y="150019"/>
                </a:lnTo>
                <a:lnTo>
                  <a:pt x="200025" y="125016"/>
                </a:lnTo>
                <a:lnTo>
                  <a:pt x="217884" y="125016"/>
                </a:lnTo>
                <a:cubicBezTo>
                  <a:pt x="223823" y="125016"/>
                  <a:pt x="228600" y="120238"/>
                  <a:pt x="228600" y="114300"/>
                </a:cubicBezTo>
                <a:cubicBezTo>
                  <a:pt x="228600" y="108362"/>
                  <a:pt x="223823" y="103584"/>
                  <a:pt x="217884" y="103584"/>
                </a:cubicBezTo>
                <a:lnTo>
                  <a:pt x="200025" y="103584"/>
                </a:lnTo>
                <a:lnTo>
                  <a:pt x="200025" y="78581"/>
                </a:lnTo>
                <a:lnTo>
                  <a:pt x="217884" y="78581"/>
                </a:lnTo>
                <a:cubicBezTo>
                  <a:pt x="223823" y="78581"/>
                  <a:pt x="228600" y="73804"/>
                  <a:pt x="228600" y="67866"/>
                </a:cubicBezTo>
                <a:cubicBezTo>
                  <a:pt x="228600" y="61927"/>
                  <a:pt x="223823" y="57150"/>
                  <a:pt x="217884" y="57150"/>
                </a:cubicBezTo>
                <a:lnTo>
                  <a:pt x="200025" y="57150"/>
                </a:lnTo>
                <a:cubicBezTo>
                  <a:pt x="200025" y="41389"/>
                  <a:pt x="187211" y="28575"/>
                  <a:pt x="171450" y="28575"/>
                </a:cubicBezTo>
                <a:lnTo>
                  <a:pt x="171450" y="10716"/>
                </a:lnTo>
                <a:cubicBezTo>
                  <a:pt x="171450" y="4777"/>
                  <a:pt x="166673" y="0"/>
                  <a:pt x="160734" y="0"/>
                </a:cubicBezTo>
                <a:cubicBezTo>
                  <a:pt x="154796" y="0"/>
                  <a:pt x="150019" y="4777"/>
                  <a:pt x="150019" y="10716"/>
                </a:cubicBezTo>
                <a:lnTo>
                  <a:pt x="150019" y="28575"/>
                </a:lnTo>
                <a:lnTo>
                  <a:pt x="125016" y="28575"/>
                </a:lnTo>
                <a:lnTo>
                  <a:pt x="125016" y="10716"/>
                </a:lnTo>
                <a:cubicBezTo>
                  <a:pt x="125016" y="4777"/>
                  <a:pt x="120238" y="0"/>
                  <a:pt x="114300" y="0"/>
                </a:cubicBezTo>
                <a:cubicBezTo>
                  <a:pt x="108362" y="0"/>
                  <a:pt x="103584" y="4777"/>
                  <a:pt x="103584" y="10716"/>
                </a:cubicBezTo>
                <a:lnTo>
                  <a:pt x="103584" y="28575"/>
                </a:lnTo>
                <a:lnTo>
                  <a:pt x="78581" y="28575"/>
                </a:lnTo>
                <a:lnTo>
                  <a:pt x="78581" y="10716"/>
                </a:lnTo>
                <a:close/>
                <a:moveTo>
                  <a:pt x="71438" y="57150"/>
                </a:moveTo>
                <a:lnTo>
                  <a:pt x="157163" y="57150"/>
                </a:lnTo>
                <a:cubicBezTo>
                  <a:pt x="165065" y="57150"/>
                  <a:pt x="171450" y="63535"/>
                  <a:pt x="171450" y="71438"/>
                </a:cubicBezTo>
                <a:lnTo>
                  <a:pt x="171450" y="157163"/>
                </a:lnTo>
                <a:cubicBezTo>
                  <a:pt x="171450" y="165065"/>
                  <a:pt x="165065" y="171450"/>
                  <a:pt x="157163" y="171450"/>
                </a:cubicBezTo>
                <a:lnTo>
                  <a:pt x="71438" y="171450"/>
                </a:lnTo>
                <a:cubicBezTo>
                  <a:pt x="63535" y="171450"/>
                  <a:pt x="57150" y="165065"/>
                  <a:pt x="57150" y="157163"/>
                </a:cubicBezTo>
                <a:lnTo>
                  <a:pt x="57150" y="71438"/>
                </a:lnTo>
                <a:cubicBezTo>
                  <a:pt x="57150" y="63535"/>
                  <a:pt x="63535" y="57150"/>
                  <a:pt x="71438" y="57150"/>
                </a:cubicBezTo>
                <a:close/>
                <a:moveTo>
                  <a:pt x="78581" y="78581"/>
                </a:moveTo>
                <a:lnTo>
                  <a:pt x="78581" y="150019"/>
                </a:lnTo>
                <a:lnTo>
                  <a:pt x="150019" y="150019"/>
                </a:lnTo>
                <a:lnTo>
                  <a:pt x="150019" y="78581"/>
                </a:lnTo>
                <a:lnTo>
                  <a:pt x="78581" y="78581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4" name="Text 42"/>
          <p:cNvSpPr/>
          <p:nvPr/>
        </p:nvSpPr>
        <p:spPr>
          <a:xfrm>
            <a:off x="1054100" y="6576529"/>
            <a:ext cx="302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Multithreading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762000" y="7033729"/>
            <a:ext cx="32893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Enables concurrent execution in multi-core processor systems.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4394200" y="6373329"/>
            <a:ext cx="3632200" cy="1447800"/>
          </a:xfrm>
          <a:custGeom>
            <a:avLst/>
            <a:gdLst/>
            <a:ahLst/>
            <a:cxnLst/>
            <a:rect l="l" t="t" r="r" b="b"/>
            <a:pathLst>
              <a:path w="3632200" h="1447800">
                <a:moveTo>
                  <a:pt x="50800" y="0"/>
                </a:moveTo>
                <a:lnTo>
                  <a:pt x="3581397" y="0"/>
                </a:lnTo>
                <a:cubicBezTo>
                  <a:pt x="3609455" y="0"/>
                  <a:pt x="3632200" y="22745"/>
                  <a:pt x="3632200" y="50803"/>
                </a:cubicBezTo>
                <a:lnTo>
                  <a:pt x="3632200" y="1396997"/>
                </a:lnTo>
                <a:cubicBezTo>
                  <a:pt x="3632200" y="1425055"/>
                  <a:pt x="3609455" y="1447800"/>
                  <a:pt x="3581397" y="1447800"/>
                </a:cubicBezTo>
                <a:lnTo>
                  <a:pt x="50800" y="1447800"/>
                </a:lnTo>
                <a:cubicBezTo>
                  <a:pt x="22744" y="1447800"/>
                  <a:pt x="0" y="1425056"/>
                  <a:pt x="0" y="1397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/>
        </p:spPr>
      </p:sp>
      <p:sp>
        <p:nvSpPr>
          <p:cNvPr id="47" name="Shape 45"/>
          <p:cNvSpPr/>
          <p:nvPr/>
        </p:nvSpPr>
        <p:spPr>
          <a:xfrm>
            <a:off x="4394200" y="6373329"/>
            <a:ext cx="50800" cy="1447800"/>
          </a:xfrm>
          <a:custGeom>
            <a:avLst/>
            <a:gdLst/>
            <a:ahLst/>
            <a:cxnLst/>
            <a:rect l="l" t="t" r="r" b="b"/>
            <a:pathLst>
              <a:path w="50800" h="1447800">
                <a:moveTo>
                  <a:pt x="50800" y="0"/>
                </a:moveTo>
                <a:lnTo>
                  <a:pt x="50800" y="0"/>
                </a:lnTo>
                <a:lnTo>
                  <a:pt x="50800" y="1447800"/>
                </a:lnTo>
                <a:lnTo>
                  <a:pt x="50800" y="1447800"/>
                </a:lnTo>
                <a:cubicBezTo>
                  <a:pt x="22763" y="1447800"/>
                  <a:pt x="0" y="1425037"/>
                  <a:pt x="0" y="1397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48" name="Shape 46"/>
          <p:cNvSpPr/>
          <p:nvPr/>
        </p:nvSpPr>
        <p:spPr>
          <a:xfrm>
            <a:off x="4668838" y="6640029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28575" y="14288"/>
                </a:moveTo>
                <a:cubicBezTo>
                  <a:pt x="12814" y="14288"/>
                  <a:pt x="0" y="27102"/>
                  <a:pt x="0" y="42863"/>
                </a:cubicBezTo>
                <a:lnTo>
                  <a:pt x="0" y="71438"/>
                </a:lnTo>
                <a:cubicBezTo>
                  <a:pt x="0" y="87198"/>
                  <a:pt x="12814" y="100013"/>
                  <a:pt x="28575" y="100013"/>
                </a:cubicBezTo>
                <a:lnTo>
                  <a:pt x="171450" y="100013"/>
                </a:lnTo>
                <a:cubicBezTo>
                  <a:pt x="187211" y="100013"/>
                  <a:pt x="200025" y="87198"/>
                  <a:pt x="200025" y="71438"/>
                </a:cubicBezTo>
                <a:lnTo>
                  <a:pt x="200025" y="42863"/>
                </a:lnTo>
                <a:cubicBezTo>
                  <a:pt x="200025" y="27102"/>
                  <a:pt x="187211" y="14288"/>
                  <a:pt x="171450" y="14288"/>
                </a:cubicBezTo>
                <a:lnTo>
                  <a:pt x="28575" y="14288"/>
                </a:lnTo>
                <a:close/>
                <a:moveTo>
                  <a:pt x="125016" y="46434"/>
                </a:moveTo>
                <a:cubicBezTo>
                  <a:pt x="130930" y="46434"/>
                  <a:pt x="135731" y="51236"/>
                  <a:pt x="135731" y="57150"/>
                </a:cubicBezTo>
                <a:cubicBezTo>
                  <a:pt x="135731" y="63064"/>
                  <a:pt x="130930" y="67866"/>
                  <a:pt x="125016" y="67866"/>
                </a:cubicBezTo>
                <a:cubicBezTo>
                  <a:pt x="119102" y="67866"/>
                  <a:pt x="114300" y="63064"/>
                  <a:pt x="114300" y="57150"/>
                </a:cubicBezTo>
                <a:cubicBezTo>
                  <a:pt x="114300" y="51236"/>
                  <a:pt x="119102" y="46434"/>
                  <a:pt x="125016" y="46434"/>
                </a:cubicBezTo>
                <a:close/>
                <a:moveTo>
                  <a:pt x="150019" y="57150"/>
                </a:moveTo>
                <a:cubicBezTo>
                  <a:pt x="150019" y="51236"/>
                  <a:pt x="154820" y="46434"/>
                  <a:pt x="160734" y="46434"/>
                </a:cubicBezTo>
                <a:cubicBezTo>
                  <a:pt x="166648" y="46434"/>
                  <a:pt x="171450" y="51236"/>
                  <a:pt x="171450" y="57150"/>
                </a:cubicBezTo>
                <a:cubicBezTo>
                  <a:pt x="171450" y="63064"/>
                  <a:pt x="166648" y="67866"/>
                  <a:pt x="160734" y="67866"/>
                </a:cubicBezTo>
                <a:cubicBezTo>
                  <a:pt x="154820" y="67866"/>
                  <a:pt x="150019" y="63064"/>
                  <a:pt x="150019" y="57150"/>
                </a:cubicBezTo>
                <a:close/>
                <a:moveTo>
                  <a:pt x="28575" y="128588"/>
                </a:moveTo>
                <a:cubicBezTo>
                  <a:pt x="12814" y="128588"/>
                  <a:pt x="0" y="141402"/>
                  <a:pt x="0" y="157163"/>
                </a:cubicBezTo>
                <a:lnTo>
                  <a:pt x="0" y="185738"/>
                </a:lnTo>
                <a:cubicBezTo>
                  <a:pt x="0" y="201498"/>
                  <a:pt x="12814" y="214313"/>
                  <a:pt x="28575" y="214313"/>
                </a:cubicBezTo>
                <a:lnTo>
                  <a:pt x="171450" y="214313"/>
                </a:lnTo>
                <a:cubicBezTo>
                  <a:pt x="187211" y="214313"/>
                  <a:pt x="200025" y="201498"/>
                  <a:pt x="200025" y="185738"/>
                </a:cubicBezTo>
                <a:lnTo>
                  <a:pt x="200025" y="157163"/>
                </a:lnTo>
                <a:cubicBezTo>
                  <a:pt x="200025" y="141402"/>
                  <a:pt x="187211" y="128588"/>
                  <a:pt x="171450" y="128588"/>
                </a:cubicBezTo>
                <a:lnTo>
                  <a:pt x="28575" y="128588"/>
                </a:lnTo>
                <a:close/>
                <a:moveTo>
                  <a:pt x="125016" y="160734"/>
                </a:moveTo>
                <a:cubicBezTo>
                  <a:pt x="130930" y="160734"/>
                  <a:pt x="135731" y="165536"/>
                  <a:pt x="135731" y="171450"/>
                </a:cubicBezTo>
                <a:cubicBezTo>
                  <a:pt x="135731" y="177364"/>
                  <a:pt x="130930" y="182166"/>
                  <a:pt x="125016" y="182166"/>
                </a:cubicBezTo>
                <a:cubicBezTo>
                  <a:pt x="119102" y="182166"/>
                  <a:pt x="114300" y="177364"/>
                  <a:pt x="114300" y="171450"/>
                </a:cubicBezTo>
                <a:cubicBezTo>
                  <a:pt x="114300" y="165536"/>
                  <a:pt x="119102" y="160734"/>
                  <a:pt x="125016" y="160734"/>
                </a:cubicBezTo>
                <a:close/>
                <a:moveTo>
                  <a:pt x="150019" y="171450"/>
                </a:moveTo>
                <a:cubicBezTo>
                  <a:pt x="150019" y="165536"/>
                  <a:pt x="154820" y="160734"/>
                  <a:pt x="160734" y="160734"/>
                </a:cubicBezTo>
                <a:cubicBezTo>
                  <a:pt x="166648" y="160734"/>
                  <a:pt x="171450" y="165536"/>
                  <a:pt x="171450" y="171450"/>
                </a:cubicBezTo>
                <a:cubicBezTo>
                  <a:pt x="171450" y="177364"/>
                  <a:pt x="166648" y="182166"/>
                  <a:pt x="160734" y="182166"/>
                </a:cubicBezTo>
                <a:cubicBezTo>
                  <a:pt x="154820" y="182166"/>
                  <a:pt x="150019" y="177364"/>
                  <a:pt x="150019" y="17145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9" name="Text 47"/>
          <p:cNvSpPr/>
          <p:nvPr/>
        </p:nvSpPr>
        <p:spPr>
          <a:xfrm>
            <a:off x="4914900" y="6576529"/>
            <a:ext cx="302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Distribution</a:t>
            </a:r>
            <a:endParaRPr lang="en-US" sz="1600" dirty="0"/>
          </a:p>
        </p:txBody>
      </p:sp>
      <p:sp>
        <p:nvSpPr>
          <p:cNvPr id="50" name="Text 48"/>
          <p:cNvSpPr/>
          <p:nvPr/>
        </p:nvSpPr>
        <p:spPr>
          <a:xfrm>
            <a:off x="4622800" y="7033729"/>
            <a:ext cx="32893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Models processes across multiple servers or systems.</a:t>
            </a:r>
            <a:endParaRPr lang="en-US" sz="1600" dirty="0"/>
          </a:p>
        </p:txBody>
      </p:sp>
      <p:sp>
        <p:nvSpPr>
          <p:cNvPr id="51" name="Shape 49"/>
          <p:cNvSpPr/>
          <p:nvPr/>
        </p:nvSpPr>
        <p:spPr>
          <a:xfrm>
            <a:off x="8255000" y="6373329"/>
            <a:ext cx="3632200" cy="1447800"/>
          </a:xfrm>
          <a:custGeom>
            <a:avLst/>
            <a:gdLst/>
            <a:ahLst/>
            <a:cxnLst/>
            <a:rect l="l" t="t" r="r" b="b"/>
            <a:pathLst>
              <a:path w="3632200" h="1447800">
                <a:moveTo>
                  <a:pt x="50800" y="0"/>
                </a:moveTo>
                <a:lnTo>
                  <a:pt x="3581397" y="0"/>
                </a:lnTo>
                <a:cubicBezTo>
                  <a:pt x="3609455" y="0"/>
                  <a:pt x="3632200" y="22745"/>
                  <a:pt x="3632200" y="50803"/>
                </a:cubicBezTo>
                <a:lnTo>
                  <a:pt x="3632200" y="1396997"/>
                </a:lnTo>
                <a:cubicBezTo>
                  <a:pt x="3632200" y="1425055"/>
                  <a:pt x="3609455" y="1447800"/>
                  <a:pt x="3581397" y="1447800"/>
                </a:cubicBezTo>
                <a:lnTo>
                  <a:pt x="50800" y="1447800"/>
                </a:lnTo>
                <a:cubicBezTo>
                  <a:pt x="22744" y="1447800"/>
                  <a:pt x="0" y="1425056"/>
                  <a:pt x="0" y="1397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7D90A1">
              <a:alpha val="14902"/>
            </a:srgbClr>
          </a:solidFill>
          <a:ln/>
        </p:spPr>
      </p:sp>
      <p:sp>
        <p:nvSpPr>
          <p:cNvPr id="52" name="Shape 50"/>
          <p:cNvSpPr/>
          <p:nvPr/>
        </p:nvSpPr>
        <p:spPr>
          <a:xfrm>
            <a:off x="8255000" y="6373329"/>
            <a:ext cx="50800" cy="1447800"/>
          </a:xfrm>
          <a:custGeom>
            <a:avLst/>
            <a:gdLst/>
            <a:ahLst/>
            <a:cxnLst/>
            <a:rect l="l" t="t" r="r" b="b"/>
            <a:pathLst>
              <a:path w="50800" h="1447800">
                <a:moveTo>
                  <a:pt x="50800" y="0"/>
                </a:moveTo>
                <a:lnTo>
                  <a:pt x="50800" y="0"/>
                </a:lnTo>
                <a:lnTo>
                  <a:pt x="50800" y="1447800"/>
                </a:lnTo>
                <a:lnTo>
                  <a:pt x="50800" y="1447800"/>
                </a:lnTo>
                <a:cubicBezTo>
                  <a:pt x="22763" y="1447800"/>
                  <a:pt x="0" y="1425037"/>
                  <a:pt x="0" y="1397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53" name="Shape 51"/>
          <p:cNvSpPr/>
          <p:nvPr/>
        </p:nvSpPr>
        <p:spPr>
          <a:xfrm>
            <a:off x="8515350" y="664002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59740" y="16207"/>
                </a:moveTo>
                <a:cubicBezTo>
                  <a:pt x="64606" y="19601"/>
                  <a:pt x="65767" y="26298"/>
                  <a:pt x="62374" y="31120"/>
                </a:cubicBezTo>
                <a:lnTo>
                  <a:pt x="37371" y="66839"/>
                </a:lnTo>
                <a:cubicBezTo>
                  <a:pt x="35540" y="69428"/>
                  <a:pt x="32683" y="71080"/>
                  <a:pt x="29513" y="71348"/>
                </a:cubicBezTo>
                <a:cubicBezTo>
                  <a:pt x="26343" y="71616"/>
                  <a:pt x="23217" y="70545"/>
                  <a:pt x="20985" y="68312"/>
                </a:cubicBezTo>
                <a:lnTo>
                  <a:pt x="3125" y="50453"/>
                </a:lnTo>
                <a:cubicBezTo>
                  <a:pt x="-1027" y="46256"/>
                  <a:pt x="-1027" y="39469"/>
                  <a:pt x="3125" y="35272"/>
                </a:cubicBezTo>
                <a:cubicBezTo>
                  <a:pt x="7278" y="31075"/>
                  <a:pt x="14109" y="31120"/>
                  <a:pt x="18306" y="35272"/>
                </a:cubicBezTo>
                <a:lnTo>
                  <a:pt x="27146" y="44113"/>
                </a:lnTo>
                <a:lnTo>
                  <a:pt x="44827" y="18842"/>
                </a:lnTo>
                <a:cubicBezTo>
                  <a:pt x="48220" y="13975"/>
                  <a:pt x="54918" y="12814"/>
                  <a:pt x="59740" y="16207"/>
                </a:cubicBezTo>
                <a:close/>
                <a:moveTo>
                  <a:pt x="59740" y="87645"/>
                </a:moveTo>
                <a:cubicBezTo>
                  <a:pt x="64606" y="91038"/>
                  <a:pt x="65767" y="97735"/>
                  <a:pt x="62374" y="102557"/>
                </a:cubicBezTo>
                <a:lnTo>
                  <a:pt x="37371" y="138276"/>
                </a:lnTo>
                <a:cubicBezTo>
                  <a:pt x="35540" y="140866"/>
                  <a:pt x="32683" y="142518"/>
                  <a:pt x="29513" y="142786"/>
                </a:cubicBezTo>
                <a:cubicBezTo>
                  <a:pt x="26343" y="143054"/>
                  <a:pt x="23217" y="141982"/>
                  <a:pt x="20985" y="139750"/>
                </a:cubicBezTo>
                <a:lnTo>
                  <a:pt x="3125" y="121890"/>
                </a:lnTo>
                <a:cubicBezTo>
                  <a:pt x="-1072" y="117693"/>
                  <a:pt x="-1072" y="110907"/>
                  <a:pt x="3125" y="106754"/>
                </a:cubicBezTo>
                <a:cubicBezTo>
                  <a:pt x="7322" y="102602"/>
                  <a:pt x="14109" y="102557"/>
                  <a:pt x="18261" y="106754"/>
                </a:cubicBezTo>
                <a:lnTo>
                  <a:pt x="27102" y="115595"/>
                </a:lnTo>
                <a:lnTo>
                  <a:pt x="44782" y="90324"/>
                </a:lnTo>
                <a:cubicBezTo>
                  <a:pt x="48176" y="85457"/>
                  <a:pt x="54873" y="84296"/>
                  <a:pt x="59695" y="87690"/>
                </a:cubicBezTo>
                <a:close/>
                <a:moveTo>
                  <a:pt x="100013" y="42863"/>
                </a:moveTo>
                <a:cubicBezTo>
                  <a:pt x="100013" y="34960"/>
                  <a:pt x="106397" y="28575"/>
                  <a:pt x="114300" y="28575"/>
                </a:cubicBezTo>
                <a:lnTo>
                  <a:pt x="214313" y="28575"/>
                </a:lnTo>
                <a:cubicBezTo>
                  <a:pt x="222215" y="28575"/>
                  <a:pt x="228600" y="34960"/>
                  <a:pt x="228600" y="42863"/>
                </a:cubicBezTo>
                <a:cubicBezTo>
                  <a:pt x="228600" y="50765"/>
                  <a:pt x="222215" y="57150"/>
                  <a:pt x="214313" y="57150"/>
                </a:cubicBezTo>
                <a:lnTo>
                  <a:pt x="114300" y="57150"/>
                </a:lnTo>
                <a:cubicBezTo>
                  <a:pt x="106397" y="57150"/>
                  <a:pt x="100013" y="50765"/>
                  <a:pt x="100013" y="42863"/>
                </a:cubicBezTo>
                <a:close/>
                <a:moveTo>
                  <a:pt x="100013" y="114300"/>
                </a:moveTo>
                <a:cubicBezTo>
                  <a:pt x="100013" y="106397"/>
                  <a:pt x="106397" y="100013"/>
                  <a:pt x="114300" y="100013"/>
                </a:cubicBezTo>
                <a:lnTo>
                  <a:pt x="214313" y="100013"/>
                </a:lnTo>
                <a:cubicBezTo>
                  <a:pt x="222215" y="100013"/>
                  <a:pt x="228600" y="106397"/>
                  <a:pt x="228600" y="114300"/>
                </a:cubicBezTo>
                <a:cubicBezTo>
                  <a:pt x="228600" y="122203"/>
                  <a:pt x="222215" y="128588"/>
                  <a:pt x="214313" y="128588"/>
                </a:cubicBezTo>
                <a:lnTo>
                  <a:pt x="114300" y="128588"/>
                </a:lnTo>
                <a:cubicBezTo>
                  <a:pt x="106397" y="128588"/>
                  <a:pt x="100013" y="122203"/>
                  <a:pt x="100013" y="114300"/>
                </a:cubicBezTo>
                <a:close/>
                <a:moveTo>
                  <a:pt x="71438" y="185738"/>
                </a:moveTo>
                <a:cubicBezTo>
                  <a:pt x="71438" y="177835"/>
                  <a:pt x="77822" y="171450"/>
                  <a:pt x="85725" y="171450"/>
                </a:cubicBezTo>
                <a:lnTo>
                  <a:pt x="214313" y="171450"/>
                </a:lnTo>
                <a:cubicBezTo>
                  <a:pt x="222215" y="171450"/>
                  <a:pt x="228600" y="177835"/>
                  <a:pt x="228600" y="185738"/>
                </a:cubicBezTo>
                <a:cubicBezTo>
                  <a:pt x="228600" y="193640"/>
                  <a:pt x="222215" y="200025"/>
                  <a:pt x="214313" y="200025"/>
                </a:cubicBezTo>
                <a:lnTo>
                  <a:pt x="85725" y="200025"/>
                </a:lnTo>
                <a:cubicBezTo>
                  <a:pt x="77822" y="200025"/>
                  <a:pt x="71438" y="193640"/>
                  <a:pt x="71438" y="185738"/>
                </a:cubicBezTo>
                <a:close/>
                <a:moveTo>
                  <a:pt x="28575" y="167878"/>
                </a:moveTo>
                <a:cubicBezTo>
                  <a:pt x="38432" y="167878"/>
                  <a:pt x="46434" y="175881"/>
                  <a:pt x="46434" y="185738"/>
                </a:cubicBezTo>
                <a:cubicBezTo>
                  <a:pt x="46434" y="195594"/>
                  <a:pt x="38432" y="203597"/>
                  <a:pt x="28575" y="203597"/>
                </a:cubicBezTo>
                <a:cubicBezTo>
                  <a:pt x="18718" y="203597"/>
                  <a:pt x="10716" y="195594"/>
                  <a:pt x="10716" y="185738"/>
                </a:cubicBezTo>
                <a:cubicBezTo>
                  <a:pt x="10716" y="175881"/>
                  <a:pt x="18718" y="167878"/>
                  <a:pt x="28575" y="167878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4" name="Text 52"/>
          <p:cNvSpPr/>
          <p:nvPr/>
        </p:nvSpPr>
        <p:spPr>
          <a:xfrm>
            <a:off x="8775700" y="6576529"/>
            <a:ext cx="302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Independency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8483600" y="7033729"/>
            <a:ext cx="32893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for tasks that can run without dependencies.</a:t>
            </a:r>
            <a:endParaRPr lang="en-US" sz="1600" dirty="0"/>
          </a:p>
        </p:txBody>
      </p:sp>
      <p:sp>
        <p:nvSpPr>
          <p:cNvPr id="56" name="Shape 54"/>
          <p:cNvSpPr/>
          <p:nvPr/>
        </p:nvSpPr>
        <p:spPr>
          <a:xfrm>
            <a:off x="12115800" y="6373329"/>
            <a:ext cx="3632200" cy="1447800"/>
          </a:xfrm>
          <a:custGeom>
            <a:avLst/>
            <a:gdLst/>
            <a:ahLst/>
            <a:cxnLst/>
            <a:rect l="l" t="t" r="r" b="b"/>
            <a:pathLst>
              <a:path w="3632200" h="1447800">
                <a:moveTo>
                  <a:pt x="50800" y="0"/>
                </a:moveTo>
                <a:lnTo>
                  <a:pt x="3581397" y="0"/>
                </a:lnTo>
                <a:cubicBezTo>
                  <a:pt x="3609455" y="0"/>
                  <a:pt x="3632200" y="22745"/>
                  <a:pt x="3632200" y="50803"/>
                </a:cubicBezTo>
                <a:lnTo>
                  <a:pt x="3632200" y="1396997"/>
                </a:lnTo>
                <a:cubicBezTo>
                  <a:pt x="3632200" y="1425055"/>
                  <a:pt x="3609455" y="1447800"/>
                  <a:pt x="3581397" y="1447800"/>
                </a:cubicBezTo>
                <a:lnTo>
                  <a:pt x="50800" y="1447800"/>
                </a:lnTo>
                <a:cubicBezTo>
                  <a:pt x="22744" y="1447800"/>
                  <a:pt x="0" y="1425056"/>
                  <a:pt x="0" y="1397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/>
        </p:spPr>
      </p:sp>
      <p:sp>
        <p:nvSpPr>
          <p:cNvPr id="57" name="Shape 55"/>
          <p:cNvSpPr/>
          <p:nvPr/>
        </p:nvSpPr>
        <p:spPr>
          <a:xfrm>
            <a:off x="12115800" y="6373329"/>
            <a:ext cx="50800" cy="1447800"/>
          </a:xfrm>
          <a:custGeom>
            <a:avLst/>
            <a:gdLst/>
            <a:ahLst/>
            <a:cxnLst/>
            <a:rect l="l" t="t" r="r" b="b"/>
            <a:pathLst>
              <a:path w="50800" h="1447800">
                <a:moveTo>
                  <a:pt x="50800" y="0"/>
                </a:moveTo>
                <a:lnTo>
                  <a:pt x="50800" y="0"/>
                </a:lnTo>
                <a:lnTo>
                  <a:pt x="50800" y="1447800"/>
                </a:lnTo>
                <a:lnTo>
                  <a:pt x="50800" y="1447800"/>
                </a:lnTo>
                <a:cubicBezTo>
                  <a:pt x="22763" y="1447800"/>
                  <a:pt x="0" y="1425037"/>
                  <a:pt x="0" y="13970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8" name="Shape 56"/>
          <p:cNvSpPr/>
          <p:nvPr/>
        </p:nvSpPr>
        <p:spPr>
          <a:xfrm>
            <a:off x="12390438" y="6640029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51269" y="-4420"/>
                </a:moveTo>
                <a:cubicBezTo>
                  <a:pt x="156582" y="-580"/>
                  <a:pt x="158547" y="6385"/>
                  <a:pt x="156136" y="12457"/>
                </a:cubicBezTo>
                <a:lnTo>
                  <a:pt x="121131" y="100013"/>
                </a:lnTo>
                <a:lnTo>
                  <a:pt x="185738" y="100013"/>
                </a:lnTo>
                <a:cubicBezTo>
                  <a:pt x="191765" y="100013"/>
                  <a:pt x="197123" y="103763"/>
                  <a:pt x="199177" y="109433"/>
                </a:cubicBezTo>
                <a:cubicBezTo>
                  <a:pt x="201231" y="115104"/>
                  <a:pt x="199489" y="121444"/>
                  <a:pt x="194890" y="125284"/>
                </a:cubicBezTo>
                <a:lnTo>
                  <a:pt x="66303" y="232440"/>
                </a:lnTo>
                <a:cubicBezTo>
                  <a:pt x="61258" y="236637"/>
                  <a:pt x="54069" y="236860"/>
                  <a:pt x="48756" y="233020"/>
                </a:cubicBezTo>
                <a:cubicBezTo>
                  <a:pt x="43443" y="229180"/>
                  <a:pt x="41478" y="222215"/>
                  <a:pt x="43889" y="216143"/>
                </a:cubicBezTo>
                <a:lnTo>
                  <a:pt x="78894" y="128588"/>
                </a:lnTo>
                <a:lnTo>
                  <a:pt x="14288" y="128588"/>
                </a:lnTo>
                <a:cubicBezTo>
                  <a:pt x="8260" y="128588"/>
                  <a:pt x="2902" y="124837"/>
                  <a:pt x="848" y="119167"/>
                </a:cubicBezTo>
                <a:cubicBezTo>
                  <a:pt x="-1206" y="113496"/>
                  <a:pt x="536" y="107156"/>
                  <a:pt x="5135" y="103316"/>
                </a:cubicBezTo>
                <a:lnTo>
                  <a:pt x="133722" y="-3840"/>
                </a:lnTo>
                <a:cubicBezTo>
                  <a:pt x="138767" y="-8037"/>
                  <a:pt x="145956" y="-8260"/>
                  <a:pt x="151269" y="-442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9" name="Text 57"/>
          <p:cNvSpPr/>
          <p:nvPr/>
        </p:nvSpPr>
        <p:spPr>
          <a:xfrm>
            <a:off x="12636500" y="6576529"/>
            <a:ext cx="3022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Performance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2344400" y="7033729"/>
            <a:ext cx="32893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Critical paths can execute while others prepare data.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68958"/>
            <a:ext cx="3029268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36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Components Breakdown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0299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Component: Join Node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080" y="1630680"/>
            <a:ext cx="10068560" cy="6995160"/>
          </a:xfrm>
          <a:custGeom>
            <a:avLst/>
            <a:gdLst/>
            <a:ahLst/>
            <a:cxnLst/>
            <a:rect l="l" t="t" r="r" b="b"/>
            <a:pathLst>
              <a:path w="10068560" h="6995160">
                <a:moveTo>
                  <a:pt x="101570" y="0"/>
                </a:moveTo>
                <a:lnTo>
                  <a:pt x="9966990" y="0"/>
                </a:lnTo>
                <a:cubicBezTo>
                  <a:pt x="10023086" y="0"/>
                  <a:pt x="10068560" y="45474"/>
                  <a:pt x="10068560" y="101570"/>
                </a:cubicBezTo>
                <a:lnTo>
                  <a:pt x="10068560" y="6893590"/>
                </a:lnTo>
                <a:cubicBezTo>
                  <a:pt x="10068560" y="6949686"/>
                  <a:pt x="10023086" y="6995160"/>
                  <a:pt x="9966990" y="6995160"/>
                </a:cubicBezTo>
                <a:lnTo>
                  <a:pt x="101570" y="6995160"/>
                </a:lnTo>
                <a:cubicBezTo>
                  <a:pt x="45474" y="6995160"/>
                  <a:pt x="0" y="6949686"/>
                  <a:pt x="0" y="6893590"/>
                </a:cubicBezTo>
                <a:lnTo>
                  <a:pt x="0" y="101570"/>
                </a:lnTo>
                <a:cubicBezTo>
                  <a:pt x="0" y="45512"/>
                  <a:pt x="45512" y="0"/>
                  <a:pt x="101570" y="0"/>
                </a:cubicBezTo>
                <a:close/>
              </a:path>
            </a:pathLst>
          </a:custGeom>
          <a:gradFill rotWithShape="1" flip="none">
            <a:gsLst>
              <a:gs pos="0">
                <a:srgbClr val="7D90A1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7D90A1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2160" y="1889758"/>
            <a:ext cx="812800" cy="508000"/>
          </a:xfrm>
          <a:custGeom>
            <a:avLst/>
            <a:gdLst/>
            <a:ahLst/>
            <a:cxnLst/>
            <a:rect l="l" t="t" r="r" b="b"/>
            <a:pathLst>
              <a:path w="812800" h="5080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406400"/>
                </a:lnTo>
                <a:cubicBezTo>
                  <a:pt x="812800" y="462475"/>
                  <a:pt x="767275" y="508000"/>
                  <a:pt x="7112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6" name="Shape 4"/>
          <p:cNvSpPr/>
          <p:nvPr/>
        </p:nvSpPr>
        <p:spPr>
          <a:xfrm>
            <a:off x="873760" y="2092958"/>
            <a:ext cx="609600" cy="101600"/>
          </a:xfrm>
          <a:custGeom>
            <a:avLst/>
            <a:gdLst/>
            <a:ahLst/>
            <a:cxnLst/>
            <a:rect l="l" t="t" r="r" b="b"/>
            <a:pathLst>
              <a:path w="609600" h="101600">
                <a:moveTo>
                  <a:pt x="0" y="0"/>
                </a:moveTo>
                <a:lnTo>
                  <a:pt x="609600" y="0"/>
                </a:lnTo>
                <a:lnTo>
                  <a:pt x="609600" y="101600"/>
                </a:lnTo>
                <a:lnTo>
                  <a:pt x="0" y="101600"/>
                </a:lnTo>
                <a:lnTo>
                  <a:pt x="0" y="0"/>
                </a:ln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7" name="Text 5"/>
          <p:cNvSpPr/>
          <p:nvPr/>
        </p:nvSpPr>
        <p:spPr>
          <a:xfrm>
            <a:off x="1788160" y="1889758"/>
            <a:ext cx="2019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Symbol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788160" y="2407754"/>
            <a:ext cx="1961198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Thick Bar (Same as Fork)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72160" y="2859876"/>
            <a:ext cx="9550400" cy="10160"/>
          </a:xfrm>
          <a:custGeom>
            <a:avLst/>
            <a:gdLst/>
            <a:ahLst/>
            <a:cxnLst/>
            <a:rect l="l" t="t" r="r" b="b"/>
            <a:pathLst>
              <a:path w="9550400" h="10160">
                <a:moveTo>
                  <a:pt x="0" y="0"/>
                </a:moveTo>
                <a:lnTo>
                  <a:pt x="9550400" y="0"/>
                </a:lnTo>
                <a:lnTo>
                  <a:pt x="95504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7D90A1">
              <a:alpha val="3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72160" y="3346289"/>
            <a:ext cx="9677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72160" y="3803489"/>
            <a:ext cx="96520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Used to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synchronize parallel activities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back into a single unified flow after a fork.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72160" y="4286089"/>
            <a:ext cx="9550400" cy="1447800"/>
          </a:xfrm>
          <a:custGeom>
            <a:avLst/>
            <a:gdLst/>
            <a:ahLst/>
            <a:cxnLst/>
            <a:rect l="l" t="t" r="r" b="b"/>
            <a:pathLst>
              <a:path w="9550400" h="1447800">
                <a:moveTo>
                  <a:pt x="50803" y="0"/>
                </a:moveTo>
                <a:lnTo>
                  <a:pt x="9499597" y="0"/>
                </a:lnTo>
                <a:cubicBezTo>
                  <a:pt x="9527655" y="0"/>
                  <a:pt x="9550400" y="22745"/>
                  <a:pt x="9550400" y="50803"/>
                </a:cubicBezTo>
                <a:lnTo>
                  <a:pt x="9550400" y="1396997"/>
                </a:lnTo>
                <a:cubicBezTo>
                  <a:pt x="9550400" y="1425055"/>
                  <a:pt x="9527655" y="1447800"/>
                  <a:pt x="9499597" y="1447800"/>
                </a:cubicBezTo>
                <a:lnTo>
                  <a:pt x="50803" y="1447800"/>
                </a:lnTo>
                <a:cubicBezTo>
                  <a:pt x="22745" y="1447800"/>
                  <a:pt x="0" y="1425055"/>
                  <a:pt x="0" y="1396997"/>
                </a:cubicBezTo>
                <a:lnTo>
                  <a:pt x="0" y="50803"/>
                </a:lnTo>
                <a:cubicBezTo>
                  <a:pt x="0" y="22764"/>
                  <a:pt x="22764" y="0"/>
                  <a:pt x="50803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13" name="Shape 11"/>
          <p:cNvSpPr/>
          <p:nvPr/>
        </p:nvSpPr>
        <p:spPr>
          <a:xfrm>
            <a:off x="2930208" y="4438489"/>
            <a:ext cx="609600" cy="304800"/>
          </a:xfrm>
          <a:custGeom>
            <a:avLst/>
            <a:gdLst/>
            <a:ahLst/>
            <a:cxnLst/>
            <a:rect l="l" t="t" r="r" b="b"/>
            <a:pathLst>
              <a:path w="609600" h="304800">
                <a:moveTo>
                  <a:pt x="50801" y="0"/>
                </a:moveTo>
                <a:lnTo>
                  <a:pt x="558799" y="0"/>
                </a:lnTo>
                <a:cubicBezTo>
                  <a:pt x="586856" y="0"/>
                  <a:pt x="609600" y="22744"/>
                  <a:pt x="609600" y="50801"/>
                </a:cubicBezTo>
                <a:lnTo>
                  <a:pt x="609600" y="253999"/>
                </a:lnTo>
                <a:cubicBezTo>
                  <a:pt x="609600" y="282056"/>
                  <a:pt x="586856" y="304800"/>
                  <a:pt x="5587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4" name="Text 12"/>
          <p:cNvSpPr/>
          <p:nvPr/>
        </p:nvSpPr>
        <p:spPr>
          <a:xfrm>
            <a:off x="3043873" y="4489289"/>
            <a:ext cx="4572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Task 1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3152458" y="4844889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6" name="Shape 14"/>
          <p:cNvSpPr/>
          <p:nvPr/>
        </p:nvSpPr>
        <p:spPr>
          <a:xfrm>
            <a:off x="7551262" y="4438489"/>
            <a:ext cx="609600" cy="304800"/>
          </a:xfrm>
          <a:custGeom>
            <a:avLst/>
            <a:gdLst/>
            <a:ahLst/>
            <a:cxnLst/>
            <a:rect l="l" t="t" r="r" b="b"/>
            <a:pathLst>
              <a:path w="609600" h="304800">
                <a:moveTo>
                  <a:pt x="50801" y="0"/>
                </a:moveTo>
                <a:lnTo>
                  <a:pt x="558799" y="0"/>
                </a:lnTo>
                <a:cubicBezTo>
                  <a:pt x="586856" y="0"/>
                  <a:pt x="609600" y="22744"/>
                  <a:pt x="609600" y="50801"/>
                </a:cubicBezTo>
                <a:lnTo>
                  <a:pt x="609600" y="253999"/>
                </a:lnTo>
                <a:cubicBezTo>
                  <a:pt x="609600" y="282056"/>
                  <a:pt x="586856" y="304800"/>
                  <a:pt x="5587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7" name="Text 15"/>
          <p:cNvSpPr/>
          <p:nvPr/>
        </p:nvSpPr>
        <p:spPr>
          <a:xfrm>
            <a:off x="7650321" y="4489289"/>
            <a:ext cx="482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Task 2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7773512" y="4844889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75634" y="224403"/>
                </a:moveTo>
                <a:cubicBezTo>
                  <a:pt x="81216" y="229984"/>
                  <a:pt x="90279" y="229984"/>
                  <a:pt x="95860" y="224403"/>
                </a:cubicBezTo>
                <a:lnTo>
                  <a:pt x="167298" y="152966"/>
                </a:lnTo>
                <a:cubicBezTo>
                  <a:pt x="172879" y="147384"/>
                  <a:pt x="172879" y="138321"/>
                  <a:pt x="167298" y="132740"/>
                </a:cubicBezTo>
                <a:cubicBezTo>
                  <a:pt x="161717" y="127159"/>
                  <a:pt x="152653" y="127159"/>
                  <a:pt x="147072" y="132740"/>
                </a:cubicBezTo>
                <a:lnTo>
                  <a:pt x="100013" y="179799"/>
                </a:lnTo>
                <a:lnTo>
                  <a:pt x="100013" y="14288"/>
                </a:lnTo>
                <a:cubicBezTo>
                  <a:pt x="100013" y="6385"/>
                  <a:pt x="93628" y="0"/>
                  <a:pt x="85725" y="0"/>
                </a:cubicBezTo>
                <a:cubicBezTo>
                  <a:pt x="77822" y="0"/>
                  <a:pt x="71438" y="6385"/>
                  <a:pt x="71438" y="14288"/>
                </a:cubicBezTo>
                <a:lnTo>
                  <a:pt x="71438" y="179799"/>
                </a:lnTo>
                <a:lnTo>
                  <a:pt x="24378" y="132740"/>
                </a:lnTo>
                <a:cubicBezTo>
                  <a:pt x="18797" y="127159"/>
                  <a:pt x="9733" y="127159"/>
                  <a:pt x="4152" y="132740"/>
                </a:cubicBezTo>
                <a:cubicBezTo>
                  <a:pt x="-1429" y="138321"/>
                  <a:pt x="-1429" y="147384"/>
                  <a:pt x="4152" y="152966"/>
                </a:cubicBezTo>
                <a:lnTo>
                  <a:pt x="75590" y="22440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9" name="Shape 17"/>
          <p:cNvSpPr/>
          <p:nvPr/>
        </p:nvSpPr>
        <p:spPr>
          <a:xfrm>
            <a:off x="4488339" y="5225889"/>
            <a:ext cx="711200" cy="304800"/>
          </a:xfrm>
          <a:custGeom>
            <a:avLst/>
            <a:gdLst/>
            <a:ahLst/>
            <a:cxnLst/>
            <a:rect l="l" t="t" r="r" b="b"/>
            <a:pathLst>
              <a:path w="711200" h="304800">
                <a:moveTo>
                  <a:pt x="101599" y="0"/>
                </a:moveTo>
                <a:lnTo>
                  <a:pt x="609601" y="0"/>
                </a:lnTo>
                <a:cubicBezTo>
                  <a:pt x="665713" y="0"/>
                  <a:pt x="711200" y="45487"/>
                  <a:pt x="711200" y="101599"/>
                </a:cubicBezTo>
                <a:lnTo>
                  <a:pt x="711200" y="203201"/>
                </a:lnTo>
                <a:cubicBezTo>
                  <a:pt x="711200" y="259313"/>
                  <a:pt x="665713" y="304800"/>
                  <a:pt x="609601" y="304800"/>
                </a:cubicBezTo>
                <a:lnTo>
                  <a:pt x="101599" y="304800"/>
                </a:lnTo>
                <a:cubicBezTo>
                  <a:pt x="45525" y="304800"/>
                  <a:pt x="0" y="259275"/>
                  <a:pt x="0" y="203201"/>
                </a:cubicBezTo>
                <a:lnTo>
                  <a:pt x="0" y="101599"/>
                </a:lnTo>
                <a:cubicBezTo>
                  <a:pt x="0" y="45525"/>
                  <a:pt x="45525" y="0"/>
                  <a:pt x="101599" y="0"/>
                </a:cubicBez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20" name="Shape 18"/>
          <p:cNvSpPr/>
          <p:nvPr/>
        </p:nvSpPr>
        <p:spPr>
          <a:xfrm>
            <a:off x="4539139" y="5352889"/>
            <a:ext cx="609600" cy="50800"/>
          </a:xfrm>
          <a:custGeom>
            <a:avLst/>
            <a:gdLst/>
            <a:ahLst/>
            <a:cxnLst/>
            <a:rect l="l" t="t" r="r" b="b"/>
            <a:pathLst>
              <a:path w="609600" h="50800">
                <a:moveTo>
                  <a:pt x="0" y="0"/>
                </a:moveTo>
                <a:lnTo>
                  <a:pt x="609600" y="0"/>
                </a:lnTo>
                <a:lnTo>
                  <a:pt x="609600" y="50800"/>
                </a:lnTo>
                <a:lnTo>
                  <a:pt x="0" y="50800"/>
                </a:lnTo>
                <a:lnTo>
                  <a:pt x="0" y="0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21" name="Shape 19"/>
          <p:cNvSpPr/>
          <p:nvPr/>
        </p:nvSpPr>
        <p:spPr>
          <a:xfrm>
            <a:off x="5383689" y="526398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24391"/>
                </a:moveTo>
                <a:cubicBezTo>
                  <a:pt x="229984" y="118809"/>
                  <a:pt x="229984" y="109746"/>
                  <a:pt x="224403" y="104165"/>
                </a:cubicBezTo>
                <a:lnTo>
                  <a:pt x="152966" y="32727"/>
                </a:lnTo>
                <a:cubicBezTo>
                  <a:pt x="147384" y="27146"/>
                  <a:pt x="138321" y="27146"/>
                  <a:pt x="132740" y="32727"/>
                </a:cubicBezTo>
                <a:cubicBezTo>
                  <a:pt x="127159" y="38308"/>
                  <a:pt x="127159" y="47372"/>
                  <a:pt x="132740" y="52953"/>
                </a:cubicBezTo>
                <a:lnTo>
                  <a:pt x="179799" y="100013"/>
                </a:lnTo>
                <a:lnTo>
                  <a:pt x="14288" y="100013"/>
                </a:lnTo>
                <a:cubicBezTo>
                  <a:pt x="6385" y="100013"/>
                  <a:pt x="0" y="106397"/>
                  <a:pt x="0" y="114300"/>
                </a:cubicBezTo>
                <a:cubicBezTo>
                  <a:pt x="0" y="122203"/>
                  <a:pt x="6385" y="128588"/>
                  <a:pt x="14288" y="128588"/>
                </a:cubicBezTo>
                <a:lnTo>
                  <a:pt x="179799" y="128588"/>
                </a:lnTo>
                <a:lnTo>
                  <a:pt x="132740" y="175647"/>
                </a:lnTo>
                <a:cubicBezTo>
                  <a:pt x="127159" y="181228"/>
                  <a:pt x="127159" y="190292"/>
                  <a:pt x="132740" y="195873"/>
                </a:cubicBezTo>
                <a:cubicBezTo>
                  <a:pt x="138321" y="201454"/>
                  <a:pt x="147384" y="201454"/>
                  <a:pt x="152966" y="195873"/>
                </a:cubicBezTo>
                <a:lnTo>
                  <a:pt x="224403" y="124435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2" name="Shape 20"/>
          <p:cNvSpPr/>
          <p:nvPr/>
        </p:nvSpPr>
        <p:spPr>
          <a:xfrm>
            <a:off x="5790089" y="5175089"/>
            <a:ext cx="812800" cy="406400"/>
          </a:xfrm>
          <a:custGeom>
            <a:avLst/>
            <a:gdLst/>
            <a:ahLst/>
            <a:cxnLst/>
            <a:rect l="l" t="t" r="r" b="b"/>
            <a:pathLst>
              <a:path w="812800" h="406400">
                <a:moveTo>
                  <a:pt x="50800" y="0"/>
                </a:moveTo>
                <a:lnTo>
                  <a:pt x="762000" y="0"/>
                </a:lnTo>
                <a:cubicBezTo>
                  <a:pt x="790037" y="0"/>
                  <a:pt x="812800" y="22763"/>
                  <a:pt x="812800" y="50800"/>
                </a:cubicBezTo>
                <a:lnTo>
                  <a:pt x="812800" y="355600"/>
                </a:lnTo>
                <a:cubicBezTo>
                  <a:pt x="812800" y="383637"/>
                  <a:pt x="790037" y="406400"/>
                  <a:pt x="762000" y="406400"/>
                </a:cubicBezTo>
                <a:lnTo>
                  <a:pt x="50800" y="406400"/>
                </a:lnTo>
                <a:cubicBezTo>
                  <a:pt x="22763" y="406400"/>
                  <a:pt x="0" y="383637"/>
                  <a:pt x="0" y="3556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23" name="Text 21"/>
          <p:cNvSpPr/>
          <p:nvPr/>
        </p:nvSpPr>
        <p:spPr>
          <a:xfrm>
            <a:off x="6034405" y="5276689"/>
            <a:ext cx="406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After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772160" y="6290146"/>
            <a:ext cx="9677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Rule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72160" y="6747346"/>
            <a:ext cx="96520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process continues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only after ALL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incoming parallel activities have finished.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772160" y="7229946"/>
            <a:ext cx="9550400" cy="863600"/>
          </a:xfrm>
          <a:custGeom>
            <a:avLst/>
            <a:gdLst/>
            <a:ahLst/>
            <a:cxnLst/>
            <a:rect l="l" t="t" r="r" b="b"/>
            <a:pathLst>
              <a:path w="9550400" h="863600">
                <a:moveTo>
                  <a:pt x="50797" y="0"/>
                </a:moveTo>
                <a:lnTo>
                  <a:pt x="9499603" y="0"/>
                </a:lnTo>
                <a:cubicBezTo>
                  <a:pt x="9527657" y="0"/>
                  <a:pt x="9550400" y="22743"/>
                  <a:pt x="9550400" y="50797"/>
                </a:cubicBezTo>
                <a:lnTo>
                  <a:pt x="9550400" y="812803"/>
                </a:lnTo>
                <a:cubicBezTo>
                  <a:pt x="9550400" y="840857"/>
                  <a:pt x="9527657" y="863600"/>
                  <a:pt x="9499603" y="863600"/>
                </a:cubicBezTo>
                <a:lnTo>
                  <a:pt x="50797" y="863600"/>
                </a:lnTo>
                <a:cubicBezTo>
                  <a:pt x="22743" y="863600"/>
                  <a:pt x="0" y="840857"/>
                  <a:pt x="0" y="8128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E8AF59">
              <a:alpha val="20000"/>
            </a:srgbClr>
          </a:solidFill>
          <a:ln/>
        </p:spPr>
      </p:sp>
      <p:sp>
        <p:nvSpPr>
          <p:cNvPr id="27" name="Shape 25"/>
          <p:cNvSpPr/>
          <p:nvPr/>
        </p:nvSpPr>
        <p:spPr>
          <a:xfrm>
            <a:off x="962660" y="750934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cubicBezTo>
                  <a:pt x="236512" y="0"/>
                  <a:pt x="304800" y="68288"/>
                  <a:pt x="304800" y="152400"/>
                </a:cubicBezTo>
                <a:cubicBezTo>
                  <a:pt x="304800" y="236512"/>
                  <a:pt x="236512" y="304800"/>
                  <a:pt x="152400" y="304800"/>
                </a:cubicBezTo>
                <a:cubicBezTo>
                  <a:pt x="68288" y="304800"/>
                  <a:pt x="0" y="236512"/>
                  <a:pt x="0" y="152400"/>
                </a:cubicBezTo>
                <a:cubicBezTo>
                  <a:pt x="0" y="68288"/>
                  <a:pt x="68288" y="0"/>
                  <a:pt x="152400" y="0"/>
                </a:cubicBezTo>
                <a:close/>
                <a:moveTo>
                  <a:pt x="138113" y="71438"/>
                </a:moveTo>
                <a:lnTo>
                  <a:pt x="138113" y="152400"/>
                </a:lnTo>
                <a:cubicBezTo>
                  <a:pt x="138113" y="157163"/>
                  <a:pt x="140494" y="161627"/>
                  <a:pt x="144482" y="164306"/>
                </a:cubicBezTo>
                <a:lnTo>
                  <a:pt x="201632" y="202406"/>
                </a:lnTo>
                <a:cubicBezTo>
                  <a:pt x="208181" y="206812"/>
                  <a:pt x="217051" y="205026"/>
                  <a:pt x="221456" y="198418"/>
                </a:cubicBezTo>
                <a:cubicBezTo>
                  <a:pt x="225862" y="191810"/>
                  <a:pt x="224076" y="182999"/>
                  <a:pt x="217468" y="178594"/>
                </a:cubicBezTo>
                <a:lnTo>
                  <a:pt x="166688" y="144780"/>
                </a:lnTo>
                <a:lnTo>
                  <a:pt x="166688" y="71438"/>
                </a:lnTo>
                <a:cubicBezTo>
                  <a:pt x="166688" y="63520"/>
                  <a:pt x="160318" y="57150"/>
                  <a:pt x="152400" y="57150"/>
                </a:cubicBezTo>
                <a:cubicBezTo>
                  <a:pt x="144482" y="57150"/>
                  <a:pt x="138113" y="63520"/>
                  <a:pt x="138113" y="71438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8" name="Text 26"/>
          <p:cNvSpPr/>
          <p:nvPr/>
        </p:nvSpPr>
        <p:spPr>
          <a:xfrm>
            <a:off x="1457960" y="7382346"/>
            <a:ext cx="2463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Synchronization Rule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457960" y="7687146"/>
            <a:ext cx="2451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Waits for all paths to complete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10842308" y="2885438"/>
            <a:ext cx="4899660" cy="3604260"/>
          </a:xfrm>
          <a:custGeom>
            <a:avLst/>
            <a:gdLst/>
            <a:ahLst/>
            <a:cxnLst/>
            <a:rect l="l" t="t" r="r" b="b"/>
            <a:pathLst>
              <a:path w="4899660" h="3604260">
                <a:moveTo>
                  <a:pt x="101604" y="0"/>
                </a:moveTo>
                <a:lnTo>
                  <a:pt x="4798056" y="0"/>
                </a:lnTo>
                <a:cubicBezTo>
                  <a:pt x="4854170" y="0"/>
                  <a:pt x="4899660" y="45490"/>
                  <a:pt x="4899660" y="101604"/>
                </a:cubicBezTo>
                <a:lnTo>
                  <a:pt x="4899660" y="3502656"/>
                </a:lnTo>
                <a:cubicBezTo>
                  <a:pt x="4899660" y="3558770"/>
                  <a:pt x="4854170" y="3604260"/>
                  <a:pt x="4798056" y="3604260"/>
                </a:cubicBezTo>
                <a:lnTo>
                  <a:pt x="101604" y="3604260"/>
                </a:lnTo>
                <a:cubicBezTo>
                  <a:pt x="45490" y="3604260"/>
                  <a:pt x="0" y="3558770"/>
                  <a:pt x="0" y="3502656"/>
                </a:cubicBezTo>
                <a:lnTo>
                  <a:pt x="0" y="101604"/>
                </a:lnTo>
                <a:cubicBezTo>
                  <a:pt x="0" y="45527"/>
                  <a:pt x="45527" y="0"/>
                  <a:pt x="101604" y="0"/>
                </a:cubicBezTo>
                <a:close/>
              </a:path>
            </a:pathLst>
          </a:custGeom>
          <a:gradFill rotWithShape="1" flip="none">
            <a:gsLst>
              <a:gs pos="0">
                <a:srgbClr val="E8AF59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31" name="Text 29"/>
          <p:cNvSpPr/>
          <p:nvPr/>
        </p:nvSpPr>
        <p:spPr>
          <a:xfrm>
            <a:off x="11050588" y="3081015"/>
            <a:ext cx="4597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Points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11087100" y="3652515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3" name="Text 31"/>
          <p:cNvSpPr/>
          <p:nvPr/>
        </p:nvSpPr>
        <p:spPr>
          <a:xfrm>
            <a:off x="11374438" y="3589015"/>
            <a:ext cx="3098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Synchronization: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All threads must finish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11087100" y="3995415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5" name="Text 33"/>
          <p:cNvSpPr/>
          <p:nvPr/>
        </p:nvSpPr>
        <p:spPr>
          <a:xfrm>
            <a:off x="11374438" y="3944615"/>
            <a:ext cx="2997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Blocking: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Waits for the slowest thread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11087100" y="4351015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7" name="Text 35"/>
          <p:cNvSpPr/>
          <p:nvPr/>
        </p:nvSpPr>
        <p:spPr>
          <a:xfrm>
            <a:off x="11374438" y="4300215"/>
            <a:ext cx="3251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Coordination: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Ensures proper sequencing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11087100" y="4706615"/>
            <a:ext cx="155575" cy="177800"/>
          </a:xfrm>
          <a:custGeom>
            <a:avLst/>
            <a:gdLst/>
            <a:ahLst/>
            <a:cxnLst/>
            <a:rect l="l" t="t" r="r" b="b"/>
            <a:pathLst>
              <a:path w="155575" h="177800">
                <a:moveTo>
                  <a:pt x="150991" y="24343"/>
                </a:moveTo>
                <a:cubicBezTo>
                  <a:pt x="155957" y="27955"/>
                  <a:pt x="157068" y="34900"/>
                  <a:pt x="153457" y="39866"/>
                </a:cubicBezTo>
                <a:lnTo>
                  <a:pt x="64557" y="162104"/>
                </a:lnTo>
                <a:cubicBezTo>
                  <a:pt x="62647" y="164743"/>
                  <a:pt x="59695" y="166375"/>
                  <a:pt x="56431" y="166653"/>
                </a:cubicBezTo>
                <a:cubicBezTo>
                  <a:pt x="53166" y="166931"/>
                  <a:pt x="50006" y="165715"/>
                  <a:pt x="47714" y="163423"/>
                </a:cubicBezTo>
                <a:lnTo>
                  <a:pt x="3264" y="118973"/>
                </a:lnTo>
                <a:cubicBezTo>
                  <a:pt x="-1077" y="114632"/>
                  <a:pt x="-1077" y="107583"/>
                  <a:pt x="3264" y="103242"/>
                </a:cubicBezTo>
                <a:cubicBezTo>
                  <a:pt x="7605" y="98901"/>
                  <a:pt x="14655" y="98901"/>
                  <a:pt x="18995" y="103242"/>
                </a:cubicBezTo>
                <a:lnTo>
                  <a:pt x="54243" y="138490"/>
                </a:lnTo>
                <a:lnTo>
                  <a:pt x="135503" y="26774"/>
                </a:lnTo>
                <a:cubicBezTo>
                  <a:pt x="139115" y="21808"/>
                  <a:pt x="146060" y="20697"/>
                  <a:pt x="151026" y="24309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9" name="Text 37"/>
          <p:cNvSpPr/>
          <p:nvPr/>
        </p:nvSpPr>
        <p:spPr>
          <a:xfrm>
            <a:off x="11374438" y="4655815"/>
            <a:ext cx="3225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Completeness:</a:t>
            </a:r>
            <a:pPr>
              <a:lnSpc>
                <a:spcPct val="12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Validates all work is done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1489" y="550465"/>
            <a:ext cx="2930811" cy="206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61" b="1" spc="348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Components Breakdown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91489" y="933829"/>
            <a:ext cx="15567915" cy="5897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644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Component: Final Node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96404" y="1725127"/>
            <a:ext cx="7505038" cy="5821688"/>
          </a:xfrm>
          <a:custGeom>
            <a:avLst/>
            <a:gdLst/>
            <a:ahLst/>
            <a:cxnLst/>
            <a:rect l="l" t="t" r="r" b="b"/>
            <a:pathLst>
              <a:path w="7505038" h="5821688">
                <a:moveTo>
                  <a:pt x="98270" y="0"/>
                </a:moveTo>
                <a:lnTo>
                  <a:pt x="7406768" y="0"/>
                </a:lnTo>
                <a:cubicBezTo>
                  <a:pt x="7461041" y="0"/>
                  <a:pt x="7505038" y="43997"/>
                  <a:pt x="7505038" y="98270"/>
                </a:cubicBezTo>
                <a:lnTo>
                  <a:pt x="7505038" y="5723418"/>
                </a:lnTo>
                <a:cubicBezTo>
                  <a:pt x="7505038" y="5777691"/>
                  <a:pt x="7461041" y="5821688"/>
                  <a:pt x="7406768" y="5821688"/>
                </a:cubicBezTo>
                <a:lnTo>
                  <a:pt x="98270" y="5821688"/>
                </a:lnTo>
                <a:cubicBezTo>
                  <a:pt x="43997" y="5821688"/>
                  <a:pt x="0" y="5777691"/>
                  <a:pt x="0" y="5723418"/>
                </a:cubicBezTo>
                <a:lnTo>
                  <a:pt x="0" y="98270"/>
                </a:lnTo>
                <a:cubicBezTo>
                  <a:pt x="0" y="44033"/>
                  <a:pt x="44033" y="0"/>
                  <a:pt x="98270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47063" y="1975784"/>
            <a:ext cx="786382" cy="786382"/>
          </a:xfrm>
          <a:custGeom>
            <a:avLst/>
            <a:gdLst/>
            <a:ahLst/>
            <a:cxnLst/>
            <a:rect l="l" t="t" r="r" b="b"/>
            <a:pathLst>
              <a:path w="786382" h="786382">
                <a:moveTo>
                  <a:pt x="393191" y="0"/>
                </a:moveTo>
                <a:lnTo>
                  <a:pt x="393191" y="0"/>
                </a:lnTo>
                <a:cubicBezTo>
                  <a:pt x="610199" y="0"/>
                  <a:pt x="786382" y="176183"/>
                  <a:pt x="786382" y="393191"/>
                </a:cubicBezTo>
                <a:lnTo>
                  <a:pt x="786382" y="393191"/>
                </a:lnTo>
                <a:cubicBezTo>
                  <a:pt x="786382" y="610199"/>
                  <a:pt x="610199" y="786382"/>
                  <a:pt x="393191" y="786382"/>
                </a:cubicBezTo>
                <a:lnTo>
                  <a:pt x="393191" y="786382"/>
                </a:lnTo>
                <a:cubicBezTo>
                  <a:pt x="176183" y="786382"/>
                  <a:pt x="0" y="610199"/>
                  <a:pt x="0" y="393191"/>
                </a:cubicBezTo>
                <a:lnTo>
                  <a:pt x="0" y="393191"/>
                </a:lnTo>
                <a:cubicBezTo>
                  <a:pt x="0" y="176183"/>
                  <a:pt x="176183" y="0"/>
                  <a:pt x="393191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6" name="Shape 4"/>
          <p:cNvSpPr/>
          <p:nvPr/>
        </p:nvSpPr>
        <p:spPr>
          <a:xfrm>
            <a:off x="845361" y="2074081"/>
            <a:ext cx="589787" cy="589787"/>
          </a:xfrm>
          <a:custGeom>
            <a:avLst/>
            <a:gdLst/>
            <a:ahLst/>
            <a:cxnLst/>
            <a:rect l="l" t="t" r="r" b="b"/>
            <a:pathLst>
              <a:path w="589787" h="589787">
                <a:moveTo>
                  <a:pt x="294893" y="0"/>
                </a:moveTo>
                <a:lnTo>
                  <a:pt x="294893" y="0"/>
                </a:lnTo>
                <a:cubicBezTo>
                  <a:pt x="457650" y="0"/>
                  <a:pt x="589787" y="132137"/>
                  <a:pt x="589787" y="294893"/>
                </a:cubicBezTo>
                <a:lnTo>
                  <a:pt x="589787" y="294893"/>
                </a:lnTo>
                <a:cubicBezTo>
                  <a:pt x="589787" y="457650"/>
                  <a:pt x="457650" y="589787"/>
                  <a:pt x="294893" y="589787"/>
                </a:cubicBezTo>
                <a:lnTo>
                  <a:pt x="294893" y="589787"/>
                </a:lnTo>
                <a:cubicBezTo>
                  <a:pt x="132137" y="589787"/>
                  <a:pt x="0" y="457650"/>
                  <a:pt x="0" y="294893"/>
                </a:cubicBezTo>
                <a:lnTo>
                  <a:pt x="0" y="294893"/>
                </a:lnTo>
                <a:cubicBezTo>
                  <a:pt x="0" y="132137"/>
                  <a:pt x="132137" y="0"/>
                  <a:pt x="294893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7" name="Shape 5"/>
          <p:cNvSpPr/>
          <p:nvPr/>
        </p:nvSpPr>
        <p:spPr>
          <a:xfrm>
            <a:off x="1017382" y="2246103"/>
            <a:ext cx="245745" cy="245745"/>
          </a:xfrm>
          <a:custGeom>
            <a:avLst/>
            <a:gdLst/>
            <a:ahLst/>
            <a:cxnLst/>
            <a:rect l="l" t="t" r="r" b="b"/>
            <a:pathLst>
              <a:path w="245745" h="245745">
                <a:moveTo>
                  <a:pt x="122872" y="0"/>
                </a:moveTo>
                <a:lnTo>
                  <a:pt x="122872" y="0"/>
                </a:lnTo>
                <a:cubicBezTo>
                  <a:pt x="190687" y="0"/>
                  <a:pt x="245745" y="55057"/>
                  <a:pt x="245745" y="122872"/>
                </a:cubicBezTo>
                <a:lnTo>
                  <a:pt x="245745" y="122872"/>
                </a:lnTo>
                <a:cubicBezTo>
                  <a:pt x="245745" y="190687"/>
                  <a:pt x="190687" y="245745"/>
                  <a:pt x="122872" y="245745"/>
                </a:cubicBezTo>
                <a:lnTo>
                  <a:pt x="122872" y="245745"/>
                </a:lnTo>
                <a:cubicBezTo>
                  <a:pt x="55057" y="245745"/>
                  <a:pt x="0" y="190687"/>
                  <a:pt x="0" y="122872"/>
                </a:cubicBezTo>
                <a:lnTo>
                  <a:pt x="0" y="122872"/>
                </a:lnTo>
                <a:cubicBezTo>
                  <a:pt x="0" y="55057"/>
                  <a:pt x="55057" y="0"/>
                  <a:pt x="122872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8" name="Text 6"/>
          <p:cNvSpPr/>
          <p:nvPr/>
        </p:nvSpPr>
        <p:spPr>
          <a:xfrm>
            <a:off x="1730041" y="1975784"/>
            <a:ext cx="2260850" cy="3931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22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Symbol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730041" y="2476944"/>
            <a:ext cx="2204021" cy="1965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Bullseye (Concentric Circles)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47063" y="2914528"/>
            <a:ext cx="7003719" cy="9830"/>
          </a:xfrm>
          <a:custGeom>
            <a:avLst/>
            <a:gdLst/>
            <a:ahLst/>
            <a:cxnLst/>
            <a:rect l="l" t="t" r="r" b="b"/>
            <a:pathLst>
              <a:path w="7003719" h="9830">
                <a:moveTo>
                  <a:pt x="0" y="0"/>
                </a:moveTo>
                <a:lnTo>
                  <a:pt x="7003719" y="0"/>
                </a:lnTo>
                <a:lnTo>
                  <a:pt x="7003719" y="9830"/>
                </a:lnTo>
                <a:lnTo>
                  <a:pt x="0" y="983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47063" y="3116036"/>
            <a:ext cx="7126591" cy="3440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35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47063" y="3558376"/>
            <a:ext cx="7102017" cy="638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48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Represents the </a:t>
            </a:r>
            <a:pPr>
              <a:lnSpc>
                <a:spcPct val="140000"/>
              </a:lnSpc>
            </a:pPr>
            <a:r>
              <a:rPr lang="en-US" sz="1548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 of the activity diagram</a:t>
            </a:r>
            <a:pPr>
              <a:lnSpc>
                <a:spcPct val="140000"/>
              </a:lnSpc>
            </a:pPr>
            <a:r>
              <a:rPr lang="en-US" sz="1548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indicating that the entire process has finished successfully.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47063" y="4344758"/>
            <a:ext cx="7003719" cy="884680"/>
          </a:xfrm>
          <a:custGeom>
            <a:avLst/>
            <a:gdLst/>
            <a:ahLst/>
            <a:cxnLst/>
            <a:rect l="l" t="t" r="r" b="b"/>
            <a:pathLst>
              <a:path w="7003719" h="884680">
                <a:moveTo>
                  <a:pt x="49153" y="0"/>
                </a:moveTo>
                <a:lnTo>
                  <a:pt x="6954566" y="0"/>
                </a:lnTo>
                <a:cubicBezTo>
                  <a:pt x="6981712" y="0"/>
                  <a:pt x="7003719" y="22006"/>
                  <a:pt x="7003719" y="49153"/>
                </a:cubicBezTo>
                <a:lnTo>
                  <a:pt x="7003719" y="835527"/>
                </a:lnTo>
                <a:cubicBezTo>
                  <a:pt x="7003719" y="862674"/>
                  <a:pt x="6981712" y="884680"/>
                  <a:pt x="6954566" y="884680"/>
                </a:cubicBezTo>
                <a:lnTo>
                  <a:pt x="49153" y="884680"/>
                </a:lnTo>
                <a:cubicBezTo>
                  <a:pt x="22025" y="884680"/>
                  <a:pt x="0" y="862656"/>
                  <a:pt x="0" y="835527"/>
                </a:cubicBezTo>
                <a:lnTo>
                  <a:pt x="0" y="49153"/>
                </a:lnTo>
                <a:cubicBezTo>
                  <a:pt x="0" y="22025"/>
                  <a:pt x="22025" y="0"/>
                  <a:pt x="49153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14" name="Shape 12"/>
          <p:cNvSpPr/>
          <p:nvPr/>
        </p:nvSpPr>
        <p:spPr>
          <a:xfrm>
            <a:off x="3273471" y="4590503"/>
            <a:ext cx="786382" cy="393191"/>
          </a:xfrm>
          <a:custGeom>
            <a:avLst/>
            <a:gdLst/>
            <a:ahLst/>
            <a:cxnLst/>
            <a:rect l="l" t="t" r="r" b="b"/>
            <a:pathLst>
              <a:path w="786382" h="393191">
                <a:moveTo>
                  <a:pt x="49149" y="0"/>
                </a:moveTo>
                <a:lnTo>
                  <a:pt x="737234" y="0"/>
                </a:lnTo>
                <a:cubicBezTo>
                  <a:pt x="764378" y="0"/>
                  <a:pt x="786382" y="22005"/>
                  <a:pt x="786382" y="49149"/>
                </a:cubicBezTo>
                <a:lnTo>
                  <a:pt x="786382" y="344042"/>
                </a:lnTo>
                <a:cubicBezTo>
                  <a:pt x="786382" y="371168"/>
                  <a:pt x="764360" y="393191"/>
                  <a:pt x="737234" y="393191"/>
                </a:cubicBezTo>
                <a:lnTo>
                  <a:pt x="49149" y="393191"/>
                </a:lnTo>
                <a:cubicBezTo>
                  <a:pt x="22005" y="393191"/>
                  <a:pt x="0" y="371187"/>
                  <a:pt x="0" y="344042"/>
                </a:cubicBezTo>
                <a:lnTo>
                  <a:pt x="0" y="49149"/>
                </a:lnTo>
                <a:cubicBezTo>
                  <a:pt x="0" y="22023"/>
                  <a:pt x="22023" y="0"/>
                  <a:pt x="49149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5" name="Text 13"/>
          <p:cNvSpPr/>
          <p:nvPr/>
        </p:nvSpPr>
        <p:spPr>
          <a:xfrm>
            <a:off x="3296509" y="4688801"/>
            <a:ext cx="810957" cy="1965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61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Final Action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38018" y="4676513"/>
            <a:ext cx="221170" cy="221170"/>
          </a:xfrm>
          <a:custGeom>
            <a:avLst/>
            <a:gdLst/>
            <a:ahLst/>
            <a:cxnLst/>
            <a:rect l="l" t="t" r="r" b="b"/>
            <a:pathLst>
              <a:path w="221170" h="221170">
                <a:moveTo>
                  <a:pt x="217110" y="120348"/>
                </a:moveTo>
                <a:cubicBezTo>
                  <a:pt x="222509" y="114948"/>
                  <a:pt x="222509" y="106179"/>
                  <a:pt x="217110" y="100779"/>
                </a:cubicBezTo>
                <a:lnTo>
                  <a:pt x="147994" y="31664"/>
                </a:lnTo>
                <a:cubicBezTo>
                  <a:pt x="142594" y="26264"/>
                  <a:pt x="133825" y="26264"/>
                  <a:pt x="128426" y="31664"/>
                </a:cubicBezTo>
                <a:cubicBezTo>
                  <a:pt x="123026" y="37063"/>
                  <a:pt x="123026" y="45832"/>
                  <a:pt x="128426" y="51232"/>
                </a:cubicBezTo>
                <a:lnTo>
                  <a:pt x="173955" y="96762"/>
                </a:lnTo>
                <a:lnTo>
                  <a:pt x="13823" y="96762"/>
                </a:lnTo>
                <a:cubicBezTo>
                  <a:pt x="6177" y="96762"/>
                  <a:pt x="0" y="102939"/>
                  <a:pt x="0" y="110585"/>
                </a:cubicBezTo>
                <a:cubicBezTo>
                  <a:pt x="0" y="118231"/>
                  <a:pt x="6177" y="124408"/>
                  <a:pt x="13823" y="124408"/>
                </a:cubicBezTo>
                <a:lnTo>
                  <a:pt x="173955" y="124408"/>
                </a:lnTo>
                <a:lnTo>
                  <a:pt x="128426" y="169938"/>
                </a:lnTo>
                <a:cubicBezTo>
                  <a:pt x="123026" y="175338"/>
                  <a:pt x="123026" y="184107"/>
                  <a:pt x="128426" y="189506"/>
                </a:cubicBezTo>
                <a:cubicBezTo>
                  <a:pt x="133825" y="194906"/>
                  <a:pt x="142594" y="194906"/>
                  <a:pt x="147994" y="189506"/>
                </a:cubicBezTo>
                <a:lnTo>
                  <a:pt x="217110" y="120391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7" name="Shape 15"/>
          <p:cNvSpPr/>
          <p:nvPr/>
        </p:nvSpPr>
        <p:spPr>
          <a:xfrm>
            <a:off x="4631209" y="4492205"/>
            <a:ext cx="589787" cy="589787"/>
          </a:xfrm>
          <a:custGeom>
            <a:avLst/>
            <a:gdLst/>
            <a:ahLst/>
            <a:cxnLst/>
            <a:rect l="l" t="t" r="r" b="b"/>
            <a:pathLst>
              <a:path w="589787" h="589787">
                <a:moveTo>
                  <a:pt x="294893" y="0"/>
                </a:moveTo>
                <a:lnTo>
                  <a:pt x="294893" y="0"/>
                </a:lnTo>
                <a:cubicBezTo>
                  <a:pt x="457650" y="0"/>
                  <a:pt x="589787" y="132137"/>
                  <a:pt x="589787" y="294893"/>
                </a:cubicBezTo>
                <a:lnTo>
                  <a:pt x="589787" y="294893"/>
                </a:lnTo>
                <a:cubicBezTo>
                  <a:pt x="589787" y="457650"/>
                  <a:pt x="457650" y="589787"/>
                  <a:pt x="294893" y="589787"/>
                </a:cubicBezTo>
                <a:lnTo>
                  <a:pt x="294893" y="589787"/>
                </a:lnTo>
                <a:cubicBezTo>
                  <a:pt x="132137" y="589787"/>
                  <a:pt x="0" y="457650"/>
                  <a:pt x="0" y="294893"/>
                </a:cubicBezTo>
                <a:lnTo>
                  <a:pt x="0" y="294893"/>
                </a:lnTo>
                <a:cubicBezTo>
                  <a:pt x="0" y="132137"/>
                  <a:pt x="132137" y="0"/>
                  <a:pt x="294893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18" name="Shape 16"/>
          <p:cNvSpPr/>
          <p:nvPr/>
        </p:nvSpPr>
        <p:spPr>
          <a:xfrm>
            <a:off x="4729507" y="4590503"/>
            <a:ext cx="393191" cy="393191"/>
          </a:xfrm>
          <a:custGeom>
            <a:avLst/>
            <a:gdLst/>
            <a:ahLst/>
            <a:cxnLst/>
            <a:rect l="l" t="t" r="r" b="b"/>
            <a:pathLst>
              <a:path w="393191" h="393191">
                <a:moveTo>
                  <a:pt x="196596" y="0"/>
                </a:moveTo>
                <a:lnTo>
                  <a:pt x="196596" y="0"/>
                </a:lnTo>
                <a:cubicBezTo>
                  <a:pt x="305100" y="0"/>
                  <a:pt x="393191" y="88092"/>
                  <a:pt x="393191" y="196596"/>
                </a:cubicBezTo>
                <a:lnTo>
                  <a:pt x="393191" y="196596"/>
                </a:lnTo>
                <a:cubicBezTo>
                  <a:pt x="393191" y="305100"/>
                  <a:pt x="305100" y="393191"/>
                  <a:pt x="196596" y="393191"/>
                </a:cubicBezTo>
                <a:lnTo>
                  <a:pt x="196596" y="393191"/>
                </a:lnTo>
                <a:cubicBezTo>
                  <a:pt x="88092" y="393191"/>
                  <a:pt x="0" y="305100"/>
                  <a:pt x="0" y="196596"/>
                </a:cubicBezTo>
                <a:lnTo>
                  <a:pt x="0" y="196596"/>
                </a:lnTo>
                <a:cubicBezTo>
                  <a:pt x="0" y="88092"/>
                  <a:pt x="88092" y="0"/>
                  <a:pt x="196596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19" name="Shape 17"/>
          <p:cNvSpPr/>
          <p:nvPr/>
        </p:nvSpPr>
        <p:spPr>
          <a:xfrm>
            <a:off x="4852379" y="4713375"/>
            <a:ext cx="147447" cy="147447"/>
          </a:xfrm>
          <a:custGeom>
            <a:avLst/>
            <a:gdLst/>
            <a:ahLst/>
            <a:cxnLst/>
            <a:rect l="l" t="t" r="r" b="b"/>
            <a:pathLst>
              <a:path w="147447" h="147447">
                <a:moveTo>
                  <a:pt x="73723" y="0"/>
                </a:moveTo>
                <a:lnTo>
                  <a:pt x="73723" y="0"/>
                </a:lnTo>
                <a:cubicBezTo>
                  <a:pt x="114412" y="0"/>
                  <a:pt x="147447" y="33034"/>
                  <a:pt x="147447" y="73723"/>
                </a:cubicBezTo>
                <a:lnTo>
                  <a:pt x="147447" y="73723"/>
                </a:lnTo>
                <a:cubicBezTo>
                  <a:pt x="147447" y="114412"/>
                  <a:pt x="114412" y="147447"/>
                  <a:pt x="73723" y="147447"/>
                </a:cubicBezTo>
                <a:lnTo>
                  <a:pt x="73723" y="147447"/>
                </a:lnTo>
                <a:cubicBezTo>
                  <a:pt x="33034" y="147447"/>
                  <a:pt x="0" y="114412"/>
                  <a:pt x="0" y="73723"/>
                </a:cubicBezTo>
                <a:lnTo>
                  <a:pt x="0" y="73723"/>
                </a:lnTo>
                <a:cubicBezTo>
                  <a:pt x="0" y="33034"/>
                  <a:pt x="33034" y="0"/>
                  <a:pt x="73723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20" name="Text 18"/>
          <p:cNvSpPr/>
          <p:nvPr/>
        </p:nvSpPr>
        <p:spPr>
          <a:xfrm>
            <a:off x="747063" y="5229439"/>
            <a:ext cx="7126591" cy="3440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935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Meaning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747063" y="5671779"/>
            <a:ext cx="7102017" cy="638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48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Indicates that the </a:t>
            </a:r>
            <a:pPr>
              <a:lnSpc>
                <a:spcPct val="140000"/>
              </a:lnSpc>
            </a:pPr>
            <a:r>
              <a:rPr lang="en-US" sz="1548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entire process has finished</a:t>
            </a:r>
            <a:pPr>
              <a:lnSpc>
                <a:spcPct val="140000"/>
              </a:lnSpc>
            </a:pPr>
            <a:r>
              <a:rPr lang="en-US" sz="1548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all workflow activities are complete.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47063" y="6458161"/>
            <a:ext cx="7003719" cy="835531"/>
          </a:xfrm>
          <a:custGeom>
            <a:avLst/>
            <a:gdLst/>
            <a:ahLst/>
            <a:cxnLst/>
            <a:rect l="l" t="t" r="r" b="b"/>
            <a:pathLst>
              <a:path w="7003719" h="835531">
                <a:moveTo>
                  <a:pt x="49146" y="0"/>
                </a:moveTo>
                <a:lnTo>
                  <a:pt x="6954573" y="0"/>
                </a:lnTo>
                <a:cubicBezTo>
                  <a:pt x="6981715" y="0"/>
                  <a:pt x="7003719" y="22003"/>
                  <a:pt x="7003719" y="49146"/>
                </a:cubicBezTo>
                <a:lnTo>
                  <a:pt x="7003719" y="786385"/>
                </a:lnTo>
                <a:cubicBezTo>
                  <a:pt x="7003719" y="813528"/>
                  <a:pt x="6981715" y="835531"/>
                  <a:pt x="6954573" y="835531"/>
                </a:cubicBezTo>
                <a:lnTo>
                  <a:pt x="49146" y="835531"/>
                </a:lnTo>
                <a:cubicBezTo>
                  <a:pt x="22003" y="835531"/>
                  <a:pt x="0" y="813528"/>
                  <a:pt x="0" y="786385"/>
                </a:cubicBezTo>
                <a:lnTo>
                  <a:pt x="0" y="49146"/>
                </a:lnTo>
                <a:cubicBezTo>
                  <a:pt x="0" y="22003"/>
                  <a:pt x="22003" y="0"/>
                  <a:pt x="49146" y="0"/>
                </a:cubicBezTo>
                <a:close/>
              </a:path>
            </a:pathLst>
          </a:custGeom>
          <a:solidFill>
            <a:srgbClr val="E8AF59">
              <a:alpha val="2000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931372" y="6728480"/>
            <a:ext cx="294893" cy="294893"/>
          </a:xfrm>
          <a:custGeom>
            <a:avLst/>
            <a:gdLst/>
            <a:ahLst/>
            <a:cxnLst/>
            <a:rect l="l" t="t" r="r" b="b"/>
            <a:pathLst>
              <a:path w="294893" h="294893">
                <a:moveTo>
                  <a:pt x="147447" y="294893"/>
                </a:moveTo>
                <a:cubicBezTo>
                  <a:pt x="228825" y="294893"/>
                  <a:pt x="294893" y="228825"/>
                  <a:pt x="294893" y="147447"/>
                </a:cubicBezTo>
                <a:cubicBezTo>
                  <a:pt x="294893" y="66069"/>
                  <a:pt x="228825" y="0"/>
                  <a:pt x="147447" y="0"/>
                </a:cubicBezTo>
                <a:cubicBezTo>
                  <a:pt x="66069" y="0"/>
                  <a:pt x="0" y="66069"/>
                  <a:pt x="0" y="147447"/>
                </a:cubicBezTo>
                <a:cubicBezTo>
                  <a:pt x="0" y="228825"/>
                  <a:pt x="66069" y="294893"/>
                  <a:pt x="147447" y="294893"/>
                </a:cubicBezTo>
                <a:close/>
                <a:moveTo>
                  <a:pt x="196058" y="122507"/>
                </a:moveTo>
                <a:lnTo>
                  <a:pt x="149981" y="196231"/>
                </a:lnTo>
                <a:cubicBezTo>
                  <a:pt x="147562" y="200090"/>
                  <a:pt x="143415" y="202509"/>
                  <a:pt x="138865" y="202739"/>
                </a:cubicBezTo>
                <a:cubicBezTo>
                  <a:pt x="134315" y="202970"/>
                  <a:pt x="129937" y="200896"/>
                  <a:pt x="127230" y="197210"/>
                </a:cubicBezTo>
                <a:lnTo>
                  <a:pt x="99584" y="160348"/>
                </a:lnTo>
                <a:cubicBezTo>
                  <a:pt x="94976" y="154243"/>
                  <a:pt x="96244" y="145604"/>
                  <a:pt x="102349" y="140996"/>
                </a:cubicBezTo>
                <a:cubicBezTo>
                  <a:pt x="108454" y="136388"/>
                  <a:pt x="117093" y="137655"/>
                  <a:pt x="121701" y="143761"/>
                </a:cubicBezTo>
                <a:lnTo>
                  <a:pt x="137252" y="164495"/>
                </a:lnTo>
                <a:lnTo>
                  <a:pt x="172616" y="107878"/>
                </a:lnTo>
                <a:cubicBezTo>
                  <a:pt x="176648" y="101427"/>
                  <a:pt x="185172" y="99411"/>
                  <a:pt x="191681" y="103501"/>
                </a:cubicBezTo>
                <a:cubicBezTo>
                  <a:pt x="198189" y="107590"/>
                  <a:pt x="200147" y="116057"/>
                  <a:pt x="196058" y="12256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4" name="Text 22"/>
          <p:cNvSpPr/>
          <p:nvPr/>
        </p:nvSpPr>
        <p:spPr>
          <a:xfrm>
            <a:off x="1410574" y="6605608"/>
            <a:ext cx="1707924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8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Complete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1410574" y="6900501"/>
            <a:ext cx="1695637" cy="2457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Workflow terminated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253637" y="1725127"/>
            <a:ext cx="7505038" cy="5821688"/>
          </a:xfrm>
          <a:custGeom>
            <a:avLst/>
            <a:gdLst/>
            <a:ahLst/>
            <a:cxnLst/>
            <a:rect l="l" t="t" r="r" b="b"/>
            <a:pathLst>
              <a:path w="7505038" h="5821688">
                <a:moveTo>
                  <a:pt x="98270" y="0"/>
                </a:moveTo>
                <a:lnTo>
                  <a:pt x="7406768" y="0"/>
                </a:lnTo>
                <a:cubicBezTo>
                  <a:pt x="7461041" y="0"/>
                  <a:pt x="7505038" y="43997"/>
                  <a:pt x="7505038" y="98270"/>
                </a:cubicBezTo>
                <a:lnTo>
                  <a:pt x="7505038" y="5723418"/>
                </a:lnTo>
                <a:cubicBezTo>
                  <a:pt x="7505038" y="5777691"/>
                  <a:pt x="7461041" y="5821688"/>
                  <a:pt x="7406768" y="5821688"/>
                </a:cubicBezTo>
                <a:lnTo>
                  <a:pt x="98270" y="5821688"/>
                </a:lnTo>
                <a:cubicBezTo>
                  <a:pt x="43997" y="5821688"/>
                  <a:pt x="0" y="5777691"/>
                  <a:pt x="0" y="5723418"/>
                </a:cubicBezTo>
                <a:lnTo>
                  <a:pt x="0" y="98270"/>
                </a:lnTo>
                <a:cubicBezTo>
                  <a:pt x="0" y="44033"/>
                  <a:pt x="44033" y="0"/>
                  <a:pt x="98270" y="0"/>
                </a:cubicBezTo>
                <a:close/>
              </a:path>
            </a:pathLst>
          </a:custGeom>
          <a:gradFill rotWithShape="1" flip="none">
            <a:gsLst>
              <a:gs pos="0">
                <a:srgbClr val="E8AF59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27" name="Text 25"/>
          <p:cNvSpPr/>
          <p:nvPr/>
        </p:nvSpPr>
        <p:spPr>
          <a:xfrm>
            <a:off x="8504296" y="1975784"/>
            <a:ext cx="7151166" cy="39319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22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Multiple Final Nodes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8504296" y="2565414"/>
            <a:ext cx="7102017" cy="63893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48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 diagram may contain </a:t>
            </a:r>
            <a:pPr>
              <a:lnSpc>
                <a:spcPct val="140000"/>
              </a:lnSpc>
            </a:pPr>
            <a:r>
              <a:rPr lang="en-US" sz="1548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more than one final node</a:t>
            </a:r>
            <a:pPr>
              <a:lnSpc>
                <a:spcPct val="140000"/>
              </a:lnSpc>
            </a:pPr>
            <a:r>
              <a:rPr lang="en-US" sz="1548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if there are multiple end states or termination points.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504296" y="3400946"/>
            <a:ext cx="7003719" cy="884680"/>
          </a:xfrm>
          <a:custGeom>
            <a:avLst/>
            <a:gdLst/>
            <a:ahLst/>
            <a:cxnLst/>
            <a:rect l="l" t="t" r="r" b="b"/>
            <a:pathLst>
              <a:path w="7003719" h="884680">
                <a:moveTo>
                  <a:pt x="49153" y="0"/>
                </a:moveTo>
                <a:lnTo>
                  <a:pt x="6954566" y="0"/>
                </a:lnTo>
                <a:cubicBezTo>
                  <a:pt x="6981712" y="0"/>
                  <a:pt x="7003719" y="22006"/>
                  <a:pt x="7003719" y="49153"/>
                </a:cubicBezTo>
                <a:lnTo>
                  <a:pt x="7003719" y="835527"/>
                </a:lnTo>
                <a:cubicBezTo>
                  <a:pt x="7003719" y="862674"/>
                  <a:pt x="6981712" y="884680"/>
                  <a:pt x="6954566" y="884680"/>
                </a:cubicBezTo>
                <a:lnTo>
                  <a:pt x="49153" y="884680"/>
                </a:lnTo>
                <a:cubicBezTo>
                  <a:pt x="22025" y="884680"/>
                  <a:pt x="0" y="862656"/>
                  <a:pt x="0" y="835527"/>
                </a:cubicBezTo>
                <a:lnTo>
                  <a:pt x="0" y="49153"/>
                </a:lnTo>
                <a:cubicBezTo>
                  <a:pt x="0" y="22025"/>
                  <a:pt x="22025" y="0"/>
                  <a:pt x="49153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8651743" y="3597541"/>
            <a:ext cx="491489" cy="491489"/>
          </a:xfrm>
          <a:custGeom>
            <a:avLst/>
            <a:gdLst/>
            <a:ahLst/>
            <a:cxnLst/>
            <a:rect l="l" t="t" r="r" b="b"/>
            <a:pathLst>
              <a:path w="491489" h="491489">
                <a:moveTo>
                  <a:pt x="245745" y="0"/>
                </a:moveTo>
                <a:lnTo>
                  <a:pt x="245745" y="0"/>
                </a:lnTo>
                <a:cubicBezTo>
                  <a:pt x="381375" y="0"/>
                  <a:pt x="491489" y="110114"/>
                  <a:pt x="491489" y="245745"/>
                </a:cubicBezTo>
                <a:lnTo>
                  <a:pt x="491489" y="245745"/>
                </a:lnTo>
                <a:cubicBezTo>
                  <a:pt x="491489" y="381375"/>
                  <a:pt x="381375" y="491489"/>
                  <a:pt x="245745" y="491489"/>
                </a:cubicBezTo>
                <a:lnTo>
                  <a:pt x="245745" y="491489"/>
                </a:lnTo>
                <a:cubicBezTo>
                  <a:pt x="110114" y="491489"/>
                  <a:pt x="0" y="381375"/>
                  <a:pt x="0" y="245745"/>
                </a:cubicBezTo>
                <a:lnTo>
                  <a:pt x="0" y="245745"/>
                </a:lnTo>
                <a:cubicBezTo>
                  <a:pt x="0" y="110114"/>
                  <a:pt x="110114" y="0"/>
                  <a:pt x="245745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1" name="Shape 29"/>
          <p:cNvSpPr/>
          <p:nvPr/>
        </p:nvSpPr>
        <p:spPr>
          <a:xfrm>
            <a:off x="8750041" y="3695839"/>
            <a:ext cx="294893" cy="294893"/>
          </a:xfrm>
          <a:custGeom>
            <a:avLst/>
            <a:gdLst/>
            <a:ahLst/>
            <a:cxnLst/>
            <a:rect l="l" t="t" r="r" b="b"/>
            <a:pathLst>
              <a:path w="294893" h="294893">
                <a:moveTo>
                  <a:pt x="147447" y="0"/>
                </a:moveTo>
                <a:lnTo>
                  <a:pt x="147447" y="0"/>
                </a:lnTo>
                <a:cubicBezTo>
                  <a:pt x="228825" y="0"/>
                  <a:pt x="294893" y="66069"/>
                  <a:pt x="294893" y="147447"/>
                </a:cubicBezTo>
                <a:lnTo>
                  <a:pt x="294893" y="147447"/>
                </a:lnTo>
                <a:cubicBezTo>
                  <a:pt x="294893" y="228825"/>
                  <a:pt x="228825" y="294893"/>
                  <a:pt x="147447" y="294893"/>
                </a:cubicBezTo>
                <a:lnTo>
                  <a:pt x="147447" y="294893"/>
                </a:lnTo>
                <a:cubicBezTo>
                  <a:pt x="66069" y="294893"/>
                  <a:pt x="0" y="228825"/>
                  <a:pt x="0" y="147447"/>
                </a:cubicBezTo>
                <a:lnTo>
                  <a:pt x="0" y="147447"/>
                </a:lnTo>
                <a:cubicBezTo>
                  <a:pt x="0" y="66069"/>
                  <a:pt x="66069" y="0"/>
                  <a:pt x="147447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32" name="Shape 30"/>
          <p:cNvSpPr/>
          <p:nvPr/>
        </p:nvSpPr>
        <p:spPr>
          <a:xfrm>
            <a:off x="8848339" y="3794137"/>
            <a:ext cx="98298" cy="98298"/>
          </a:xfrm>
          <a:custGeom>
            <a:avLst/>
            <a:gdLst/>
            <a:ahLst/>
            <a:cxnLst/>
            <a:rect l="l" t="t" r="r" b="b"/>
            <a:pathLst>
              <a:path w="98298" h="98298">
                <a:moveTo>
                  <a:pt x="49149" y="0"/>
                </a:moveTo>
                <a:lnTo>
                  <a:pt x="49149" y="0"/>
                </a:lnTo>
                <a:cubicBezTo>
                  <a:pt x="76275" y="0"/>
                  <a:pt x="98298" y="22023"/>
                  <a:pt x="98298" y="49149"/>
                </a:cubicBezTo>
                <a:lnTo>
                  <a:pt x="98298" y="49149"/>
                </a:lnTo>
                <a:cubicBezTo>
                  <a:pt x="98298" y="76275"/>
                  <a:pt x="76275" y="98298"/>
                  <a:pt x="49149" y="98298"/>
                </a:cubicBezTo>
                <a:lnTo>
                  <a:pt x="49149" y="98298"/>
                </a:lnTo>
                <a:cubicBezTo>
                  <a:pt x="22023" y="98298"/>
                  <a:pt x="0" y="76275"/>
                  <a:pt x="0" y="49149"/>
                </a:cubicBezTo>
                <a:lnTo>
                  <a:pt x="0" y="49149"/>
                </a:lnTo>
                <a:cubicBezTo>
                  <a:pt x="0" y="22023"/>
                  <a:pt x="22023" y="0"/>
                  <a:pt x="49149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3" name="Text 31"/>
          <p:cNvSpPr/>
          <p:nvPr/>
        </p:nvSpPr>
        <p:spPr>
          <a:xfrm>
            <a:off x="9290679" y="3548392"/>
            <a:ext cx="2039680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8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Successful Completion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9290679" y="3892435"/>
            <a:ext cx="2027392" cy="2457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ends normally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8504296" y="4904907"/>
            <a:ext cx="7003719" cy="884680"/>
          </a:xfrm>
          <a:custGeom>
            <a:avLst/>
            <a:gdLst/>
            <a:ahLst/>
            <a:cxnLst/>
            <a:rect l="l" t="t" r="r" b="b"/>
            <a:pathLst>
              <a:path w="7003719" h="884680">
                <a:moveTo>
                  <a:pt x="49153" y="0"/>
                </a:moveTo>
                <a:lnTo>
                  <a:pt x="6954566" y="0"/>
                </a:lnTo>
                <a:cubicBezTo>
                  <a:pt x="6981712" y="0"/>
                  <a:pt x="7003719" y="22006"/>
                  <a:pt x="7003719" y="49153"/>
                </a:cubicBezTo>
                <a:lnTo>
                  <a:pt x="7003719" y="835527"/>
                </a:lnTo>
                <a:cubicBezTo>
                  <a:pt x="7003719" y="862674"/>
                  <a:pt x="6981712" y="884680"/>
                  <a:pt x="6954566" y="884680"/>
                </a:cubicBezTo>
                <a:lnTo>
                  <a:pt x="49153" y="884680"/>
                </a:lnTo>
                <a:cubicBezTo>
                  <a:pt x="22025" y="884680"/>
                  <a:pt x="0" y="862656"/>
                  <a:pt x="0" y="835527"/>
                </a:cubicBezTo>
                <a:lnTo>
                  <a:pt x="0" y="49153"/>
                </a:lnTo>
                <a:cubicBezTo>
                  <a:pt x="0" y="22025"/>
                  <a:pt x="22025" y="0"/>
                  <a:pt x="49153" y="0"/>
                </a:cubicBezTo>
                <a:close/>
              </a:path>
            </a:pathLst>
          </a:custGeom>
          <a:solidFill>
            <a:srgbClr val="E8AF59">
              <a:alpha val="20000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8651743" y="5101503"/>
            <a:ext cx="491489" cy="491489"/>
          </a:xfrm>
          <a:custGeom>
            <a:avLst/>
            <a:gdLst/>
            <a:ahLst/>
            <a:cxnLst/>
            <a:rect l="l" t="t" r="r" b="b"/>
            <a:pathLst>
              <a:path w="491489" h="491489">
                <a:moveTo>
                  <a:pt x="245745" y="0"/>
                </a:moveTo>
                <a:lnTo>
                  <a:pt x="245745" y="0"/>
                </a:lnTo>
                <a:cubicBezTo>
                  <a:pt x="381375" y="0"/>
                  <a:pt x="491489" y="110114"/>
                  <a:pt x="491489" y="245745"/>
                </a:cubicBezTo>
                <a:lnTo>
                  <a:pt x="491489" y="245745"/>
                </a:lnTo>
                <a:cubicBezTo>
                  <a:pt x="491489" y="381375"/>
                  <a:pt x="381375" y="491489"/>
                  <a:pt x="245745" y="491489"/>
                </a:cubicBezTo>
                <a:lnTo>
                  <a:pt x="245745" y="491489"/>
                </a:lnTo>
                <a:cubicBezTo>
                  <a:pt x="110114" y="491489"/>
                  <a:pt x="0" y="381375"/>
                  <a:pt x="0" y="245745"/>
                </a:cubicBezTo>
                <a:lnTo>
                  <a:pt x="0" y="245745"/>
                </a:lnTo>
                <a:cubicBezTo>
                  <a:pt x="0" y="110114"/>
                  <a:pt x="110114" y="0"/>
                  <a:pt x="245745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7" name="Shape 35"/>
          <p:cNvSpPr/>
          <p:nvPr/>
        </p:nvSpPr>
        <p:spPr>
          <a:xfrm>
            <a:off x="8750041" y="5199800"/>
            <a:ext cx="294893" cy="294893"/>
          </a:xfrm>
          <a:custGeom>
            <a:avLst/>
            <a:gdLst/>
            <a:ahLst/>
            <a:cxnLst/>
            <a:rect l="l" t="t" r="r" b="b"/>
            <a:pathLst>
              <a:path w="294893" h="294893">
                <a:moveTo>
                  <a:pt x="147447" y="0"/>
                </a:moveTo>
                <a:lnTo>
                  <a:pt x="147447" y="0"/>
                </a:lnTo>
                <a:cubicBezTo>
                  <a:pt x="228825" y="0"/>
                  <a:pt x="294893" y="66069"/>
                  <a:pt x="294893" y="147447"/>
                </a:cubicBezTo>
                <a:lnTo>
                  <a:pt x="294893" y="147447"/>
                </a:lnTo>
                <a:cubicBezTo>
                  <a:pt x="294893" y="228825"/>
                  <a:pt x="228825" y="294893"/>
                  <a:pt x="147447" y="294893"/>
                </a:cubicBezTo>
                <a:lnTo>
                  <a:pt x="147447" y="294893"/>
                </a:lnTo>
                <a:cubicBezTo>
                  <a:pt x="66069" y="294893"/>
                  <a:pt x="0" y="228825"/>
                  <a:pt x="0" y="147447"/>
                </a:cubicBezTo>
                <a:lnTo>
                  <a:pt x="0" y="147447"/>
                </a:lnTo>
                <a:cubicBezTo>
                  <a:pt x="0" y="66069"/>
                  <a:pt x="66069" y="0"/>
                  <a:pt x="147447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38" name="Shape 36"/>
          <p:cNvSpPr/>
          <p:nvPr/>
        </p:nvSpPr>
        <p:spPr>
          <a:xfrm>
            <a:off x="8848339" y="5298098"/>
            <a:ext cx="98298" cy="98298"/>
          </a:xfrm>
          <a:custGeom>
            <a:avLst/>
            <a:gdLst/>
            <a:ahLst/>
            <a:cxnLst/>
            <a:rect l="l" t="t" r="r" b="b"/>
            <a:pathLst>
              <a:path w="98298" h="98298">
                <a:moveTo>
                  <a:pt x="49149" y="0"/>
                </a:moveTo>
                <a:lnTo>
                  <a:pt x="49149" y="0"/>
                </a:lnTo>
                <a:cubicBezTo>
                  <a:pt x="76275" y="0"/>
                  <a:pt x="98298" y="22023"/>
                  <a:pt x="98298" y="49149"/>
                </a:cubicBezTo>
                <a:lnTo>
                  <a:pt x="98298" y="49149"/>
                </a:lnTo>
                <a:cubicBezTo>
                  <a:pt x="98298" y="76275"/>
                  <a:pt x="76275" y="98298"/>
                  <a:pt x="49149" y="98298"/>
                </a:cubicBezTo>
                <a:lnTo>
                  <a:pt x="49149" y="98298"/>
                </a:lnTo>
                <a:cubicBezTo>
                  <a:pt x="22023" y="98298"/>
                  <a:pt x="0" y="76275"/>
                  <a:pt x="0" y="49149"/>
                </a:cubicBezTo>
                <a:lnTo>
                  <a:pt x="0" y="49149"/>
                </a:lnTo>
                <a:cubicBezTo>
                  <a:pt x="0" y="22023"/>
                  <a:pt x="22023" y="0"/>
                  <a:pt x="49149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9" name="Text 37"/>
          <p:cNvSpPr/>
          <p:nvPr/>
        </p:nvSpPr>
        <p:spPr>
          <a:xfrm>
            <a:off x="9290679" y="5052354"/>
            <a:ext cx="2002818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8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Error Termination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9290679" y="5396396"/>
            <a:ext cx="1990531" cy="2457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ends due to error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8504296" y="6408856"/>
            <a:ext cx="7003719" cy="884680"/>
          </a:xfrm>
          <a:custGeom>
            <a:avLst/>
            <a:gdLst/>
            <a:ahLst/>
            <a:cxnLst/>
            <a:rect l="l" t="t" r="r" b="b"/>
            <a:pathLst>
              <a:path w="7003719" h="884680">
                <a:moveTo>
                  <a:pt x="49153" y="0"/>
                </a:moveTo>
                <a:lnTo>
                  <a:pt x="6954566" y="0"/>
                </a:lnTo>
                <a:cubicBezTo>
                  <a:pt x="6981712" y="0"/>
                  <a:pt x="7003719" y="22006"/>
                  <a:pt x="7003719" y="49153"/>
                </a:cubicBezTo>
                <a:lnTo>
                  <a:pt x="7003719" y="835527"/>
                </a:lnTo>
                <a:cubicBezTo>
                  <a:pt x="7003719" y="862674"/>
                  <a:pt x="6981712" y="884680"/>
                  <a:pt x="6954566" y="884680"/>
                </a:cubicBezTo>
                <a:lnTo>
                  <a:pt x="49153" y="884680"/>
                </a:lnTo>
                <a:cubicBezTo>
                  <a:pt x="22025" y="884680"/>
                  <a:pt x="0" y="862656"/>
                  <a:pt x="0" y="835527"/>
                </a:cubicBezTo>
                <a:lnTo>
                  <a:pt x="0" y="49153"/>
                </a:lnTo>
                <a:cubicBezTo>
                  <a:pt x="0" y="22025"/>
                  <a:pt x="22025" y="0"/>
                  <a:pt x="49153" y="0"/>
                </a:cubicBezTo>
                <a:close/>
              </a:path>
            </a:pathLst>
          </a:custGeom>
          <a:solidFill>
            <a:srgbClr val="7D90A1">
              <a:alpha val="20000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8651743" y="6605452"/>
            <a:ext cx="491489" cy="491489"/>
          </a:xfrm>
          <a:custGeom>
            <a:avLst/>
            <a:gdLst/>
            <a:ahLst/>
            <a:cxnLst/>
            <a:rect l="l" t="t" r="r" b="b"/>
            <a:pathLst>
              <a:path w="491489" h="491489">
                <a:moveTo>
                  <a:pt x="245745" y="0"/>
                </a:moveTo>
                <a:lnTo>
                  <a:pt x="245745" y="0"/>
                </a:lnTo>
                <a:cubicBezTo>
                  <a:pt x="381375" y="0"/>
                  <a:pt x="491489" y="110114"/>
                  <a:pt x="491489" y="245745"/>
                </a:cubicBezTo>
                <a:lnTo>
                  <a:pt x="491489" y="245745"/>
                </a:lnTo>
                <a:cubicBezTo>
                  <a:pt x="491489" y="381375"/>
                  <a:pt x="381375" y="491489"/>
                  <a:pt x="245745" y="491489"/>
                </a:cubicBezTo>
                <a:lnTo>
                  <a:pt x="245745" y="491489"/>
                </a:lnTo>
                <a:cubicBezTo>
                  <a:pt x="110114" y="491489"/>
                  <a:pt x="0" y="381375"/>
                  <a:pt x="0" y="245745"/>
                </a:cubicBezTo>
                <a:lnTo>
                  <a:pt x="0" y="245745"/>
                </a:lnTo>
                <a:cubicBezTo>
                  <a:pt x="0" y="110114"/>
                  <a:pt x="110114" y="0"/>
                  <a:pt x="245745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43" name="Shape 41"/>
          <p:cNvSpPr/>
          <p:nvPr/>
        </p:nvSpPr>
        <p:spPr>
          <a:xfrm>
            <a:off x="8750041" y="6703750"/>
            <a:ext cx="294893" cy="294893"/>
          </a:xfrm>
          <a:custGeom>
            <a:avLst/>
            <a:gdLst/>
            <a:ahLst/>
            <a:cxnLst/>
            <a:rect l="l" t="t" r="r" b="b"/>
            <a:pathLst>
              <a:path w="294893" h="294893">
                <a:moveTo>
                  <a:pt x="147447" y="0"/>
                </a:moveTo>
                <a:lnTo>
                  <a:pt x="147447" y="0"/>
                </a:lnTo>
                <a:cubicBezTo>
                  <a:pt x="228825" y="0"/>
                  <a:pt x="294893" y="66069"/>
                  <a:pt x="294893" y="147447"/>
                </a:cubicBezTo>
                <a:lnTo>
                  <a:pt x="294893" y="147447"/>
                </a:lnTo>
                <a:cubicBezTo>
                  <a:pt x="294893" y="228825"/>
                  <a:pt x="228825" y="294893"/>
                  <a:pt x="147447" y="294893"/>
                </a:cubicBezTo>
                <a:lnTo>
                  <a:pt x="147447" y="294893"/>
                </a:lnTo>
                <a:cubicBezTo>
                  <a:pt x="66069" y="294893"/>
                  <a:pt x="0" y="228825"/>
                  <a:pt x="0" y="147447"/>
                </a:cubicBezTo>
                <a:lnTo>
                  <a:pt x="0" y="147447"/>
                </a:lnTo>
                <a:cubicBezTo>
                  <a:pt x="0" y="66069"/>
                  <a:pt x="66069" y="0"/>
                  <a:pt x="147447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44" name="Shape 42"/>
          <p:cNvSpPr/>
          <p:nvPr/>
        </p:nvSpPr>
        <p:spPr>
          <a:xfrm>
            <a:off x="8848339" y="6802048"/>
            <a:ext cx="98298" cy="98298"/>
          </a:xfrm>
          <a:custGeom>
            <a:avLst/>
            <a:gdLst/>
            <a:ahLst/>
            <a:cxnLst/>
            <a:rect l="l" t="t" r="r" b="b"/>
            <a:pathLst>
              <a:path w="98298" h="98298">
                <a:moveTo>
                  <a:pt x="49149" y="0"/>
                </a:moveTo>
                <a:lnTo>
                  <a:pt x="49149" y="0"/>
                </a:lnTo>
                <a:cubicBezTo>
                  <a:pt x="76275" y="0"/>
                  <a:pt x="98298" y="22023"/>
                  <a:pt x="98298" y="49149"/>
                </a:cubicBezTo>
                <a:lnTo>
                  <a:pt x="98298" y="49149"/>
                </a:lnTo>
                <a:cubicBezTo>
                  <a:pt x="98298" y="76275"/>
                  <a:pt x="76275" y="98298"/>
                  <a:pt x="49149" y="98298"/>
                </a:cubicBezTo>
                <a:lnTo>
                  <a:pt x="49149" y="98298"/>
                </a:lnTo>
                <a:cubicBezTo>
                  <a:pt x="22023" y="98298"/>
                  <a:pt x="0" y="76275"/>
                  <a:pt x="0" y="49149"/>
                </a:cubicBezTo>
                <a:lnTo>
                  <a:pt x="0" y="49149"/>
                </a:lnTo>
                <a:cubicBezTo>
                  <a:pt x="0" y="22023"/>
                  <a:pt x="22023" y="0"/>
                  <a:pt x="49149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45" name="Text 43"/>
          <p:cNvSpPr/>
          <p:nvPr/>
        </p:nvSpPr>
        <p:spPr>
          <a:xfrm>
            <a:off x="9290679" y="6556303"/>
            <a:ext cx="2027392" cy="2948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548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Early Exit</a:t>
            </a: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9290679" y="6900345"/>
            <a:ext cx="2015105" cy="24574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55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ends prematurely</a:t>
            </a:r>
            <a:endParaRPr lang="en-US" sz="1600" dirty="0"/>
          </a:p>
        </p:txBody>
      </p:sp>
      <p:sp>
        <p:nvSpPr>
          <p:cNvPr id="47" name="Shape 45"/>
          <p:cNvSpPr/>
          <p:nvPr/>
        </p:nvSpPr>
        <p:spPr>
          <a:xfrm>
            <a:off x="516063" y="7745860"/>
            <a:ext cx="4902603" cy="1400744"/>
          </a:xfrm>
          <a:custGeom>
            <a:avLst/>
            <a:gdLst/>
            <a:ahLst/>
            <a:cxnLst/>
            <a:rect l="l" t="t" r="r" b="b"/>
            <a:pathLst>
              <a:path w="4902603" h="1400744">
                <a:moveTo>
                  <a:pt x="49149" y="0"/>
                </a:moveTo>
                <a:lnTo>
                  <a:pt x="4853451" y="0"/>
                </a:lnTo>
                <a:cubicBezTo>
                  <a:pt x="4880597" y="0"/>
                  <a:pt x="4902603" y="22006"/>
                  <a:pt x="4902603" y="49152"/>
                </a:cubicBezTo>
                <a:lnTo>
                  <a:pt x="4902603" y="1351592"/>
                </a:lnTo>
                <a:cubicBezTo>
                  <a:pt x="4902603" y="1378738"/>
                  <a:pt x="4880597" y="1400744"/>
                  <a:pt x="4853451" y="1400744"/>
                </a:cubicBezTo>
                <a:lnTo>
                  <a:pt x="49149" y="1400744"/>
                </a:lnTo>
                <a:cubicBezTo>
                  <a:pt x="22005" y="1400744"/>
                  <a:pt x="0" y="1378739"/>
                  <a:pt x="0" y="1351595"/>
                </a:cubicBezTo>
                <a:lnTo>
                  <a:pt x="0" y="49149"/>
                </a:lnTo>
                <a:cubicBezTo>
                  <a:pt x="0" y="22023"/>
                  <a:pt x="22023" y="0"/>
                  <a:pt x="49149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/>
        </p:spPr>
      </p:sp>
      <p:sp>
        <p:nvSpPr>
          <p:cNvPr id="48" name="Shape 46"/>
          <p:cNvSpPr/>
          <p:nvPr/>
        </p:nvSpPr>
        <p:spPr>
          <a:xfrm>
            <a:off x="516063" y="7745860"/>
            <a:ext cx="49149" cy="1400744"/>
          </a:xfrm>
          <a:custGeom>
            <a:avLst/>
            <a:gdLst/>
            <a:ahLst/>
            <a:cxnLst/>
            <a:rect l="l" t="t" r="r" b="b"/>
            <a:pathLst>
              <a:path w="49149" h="1400744">
                <a:moveTo>
                  <a:pt x="49149" y="0"/>
                </a:moveTo>
                <a:lnTo>
                  <a:pt x="49149" y="0"/>
                </a:lnTo>
                <a:lnTo>
                  <a:pt x="49149" y="1400744"/>
                </a:lnTo>
                <a:lnTo>
                  <a:pt x="49149" y="1400744"/>
                </a:lnTo>
                <a:cubicBezTo>
                  <a:pt x="22005" y="1400744"/>
                  <a:pt x="0" y="1378739"/>
                  <a:pt x="0" y="1351595"/>
                </a:cubicBezTo>
                <a:lnTo>
                  <a:pt x="0" y="49149"/>
                </a:lnTo>
                <a:cubicBezTo>
                  <a:pt x="0" y="22023"/>
                  <a:pt x="22023" y="0"/>
                  <a:pt x="49149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9" name="Shape 47"/>
          <p:cNvSpPr/>
          <p:nvPr/>
        </p:nvSpPr>
        <p:spPr>
          <a:xfrm>
            <a:off x="781775" y="8003892"/>
            <a:ext cx="193524" cy="221170"/>
          </a:xfrm>
          <a:custGeom>
            <a:avLst/>
            <a:gdLst/>
            <a:ahLst/>
            <a:cxnLst/>
            <a:rect l="l" t="t" r="r" b="b"/>
            <a:pathLst>
              <a:path w="193524" h="221170">
                <a:moveTo>
                  <a:pt x="27646" y="13823"/>
                </a:moveTo>
                <a:lnTo>
                  <a:pt x="165878" y="13823"/>
                </a:lnTo>
                <a:cubicBezTo>
                  <a:pt x="181126" y="13823"/>
                  <a:pt x="193524" y="26221"/>
                  <a:pt x="193524" y="41469"/>
                </a:cubicBezTo>
                <a:lnTo>
                  <a:pt x="193524" y="179701"/>
                </a:lnTo>
                <a:cubicBezTo>
                  <a:pt x="193524" y="194949"/>
                  <a:pt x="181126" y="207347"/>
                  <a:pt x="165878" y="207347"/>
                </a:cubicBezTo>
                <a:lnTo>
                  <a:pt x="27646" y="207347"/>
                </a:lnTo>
                <a:cubicBezTo>
                  <a:pt x="12398" y="207347"/>
                  <a:pt x="0" y="194949"/>
                  <a:pt x="0" y="179701"/>
                </a:cubicBezTo>
                <a:lnTo>
                  <a:pt x="0" y="41469"/>
                </a:lnTo>
                <a:cubicBezTo>
                  <a:pt x="0" y="26221"/>
                  <a:pt x="12398" y="13823"/>
                  <a:pt x="27646" y="13823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0" name="Text 48"/>
          <p:cNvSpPr/>
          <p:nvPr/>
        </p:nvSpPr>
        <p:spPr>
          <a:xfrm>
            <a:off x="1019840" y="7942456"/>
            <a:ext cx="4312816" cy="3440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2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Termination</a:t>
            </a:r>
            <a:endParaRPr lang="en-US" sz="1600" dirty="0"/>
          </a:p>
        </p:txBody>
      </p:sp>
      <p:sp>
        <p:nvSpPr>
          <p:cNvPr id="51" name="Text 49"/>
          <p:cNvSpPr/>
          <p:nvPr/>
        </p:nvSpPr>
        <p:spPr>
          <a:xfrm>
            <a:off x="737234" y="8384796"/>
            <a:ext cx="4570848" cy="56521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5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outgoing flows. The process </a:t>
            </a:r>
            <a:pPr>
              <a:lnSpc>
                <a:spcPct val="140000"/>
              </a:lnSpc>
            </a:pPr>
            <a:r>
              <a:rPr lang="en-US" sz="1355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stops completely</a:t>
            </a:r>
            <a:pPr>
              <a:lnSpc>
                <a:spcPct val="140000"/>
              </a:lnSpc>
            </a:pPr>
            <a:r>
              <a:rPr lang="en-US" sz="1355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when it reaches a final node.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687603" y="7745860"/>
            <a:ext cx="4902603" cy="1400744"/>
          </a:xfrm>
          <a:custGeom>
            <a:avLst/>
            <a:gdLst/>
            <a:ahLst/>
            <a:cxnLst/>
            <a:rect l="l" t="t" r="r" b="b"/>
            <a:pathLst>
              <a:path w="4902603" h="1400744">
                <a:moveTo>
                  <a:pt x="49149" y="0"/>
                </a:moveTo>
                <a:lnTo>
                  <a:pt x="4853451" y="0"/>
                </a:lnTo>
                <a:cubicBezTo>
                  <a:pt x="4880597" y="0"/>
                  <a:pt x="4902603" y="22006"/>
                  <a:pt x="4902603" y="49152"/>
                </a:cubicBezTo>
                <a:lnTo>
                  <a:pt x="4902603" y="1351592"/>
                </a:lnTo>
                <a:cubicBezTo>
                  <a:pt x="4902603" y="1378738"/>
                  <a:pt x="4880597" y="1400744"/>
                  <a:pt x="4853451" y="1400744"/>
                </a:cubicBezTo>
                <a:lnTo>
                  <a:pt x="49149" y="1400744"/>
                </a:lnTo>
                <a:cubicBezTo>
                  <a:pt x="22005" y="1400744"/>
                  <a:pt x="0" y="1378739"/>
                  <a:pt x="0" y="1351595"/>
                </a:cubicBezTo>
                <a:lnTo>
                  <a:pt x="0" y="49149"/>
                </a:lnTo>
                <a:cubicBezTo>
                  <a:pt x="0" y="22023"/>
                  <a:pt x="22023" y="0"/>
                  <a:pt x="49149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5687603" y="7745860"/>
            <a:ext cx="49149" cy="1400744"/>
          </a:xfrm>
          <a:custGeom>
            <a:avLst/>
            <a:gdLst/>
            <a:ahLst/>
            <a:cxnLst/>
            <a:rect l="l" t="t" r="r" b="b"/>
            <a:pathLst>
              <a:path w="49149" h="1400744">
                <a:moveTo>
                  <a:pt x="49149" y="0"/>
                </a:moveTo>
                <a:lnTo>
                  <a:pt x="49149" y="0"/>
                </a:lnTo>
                <a:lnTo>
                  <a:pt x="49149" y="1400744"/>
                </a:lnTo>
                <a:lnTo>
                  <a:pt x="49149" y="1400744"/>
                </a:lnTo>
                <a:cubicBezTo>
                  <a:pt x="22005" y="1400744"/>
                  <a:pt x="0" y="1378739"/>
                  <a:pt x="0" y="1351595"/>
                </a:cubicBezTo>
                <a:lnTo>
                  <a:pt x="0" y="49149"/>
                </a:lnTo>
                <a:cubicBezTo>
                  <a:pt x="0" y="22023"/>
                  <a:pt x="22023" y="0"/>
                  <a:pt x="49149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54" name="Shape 52"/>
          <p:cNvSpPr/>
          <p:nvPr/>
        </p:nvSpPr>
        <p:spPr>
          <a:xfrm>
            <a:off x="5939492" y="8003892"/>
            <a:ext cx="221170" cy="221170"/>
          </a:xfrm>
          <a:custGeom>
            <a:avLst/>
            <a:gdLst/>
            <a:ahLst/>
            <a:cxnLst/>
            <a:rect l="l" t="t" r="r" b="b"/>
            <a:pathLst>
              <a:path w="221170" h="221170">
                <a:moveTo>
                  <a:pt x="193524" y="110585"/>
                </a:moveTo>
                <a:cubicBezTo>
                  <a:pt x="193524" y="64810"/>
                  <a:pt x="156360" y="27646"/>
                  <a:pt x="110585" y="27646"/>
                </a:cubicBezTo>
                <a:cubicBezTo>
                  <a:pt x="64810" y="27646"/>
                  <a:pt x="27646" y="64810"/>
                  <a:pt x="27646" y="110585"/>
                </a:cubicBezTo>
                <a:cubicBezTo>
                  <a:pt x="27646" y="156360"/>
                  <a:pt x="64810" y="193524"/>
                  <a:pt x="110585" y="193524"/>
                </a:cubicBezTo>
                <a:cubicBezTo>
                  <a:pt x="156360" y="193524"/>
                  <a:pt x="193524" y="156360"/>
                  <a:pt x="193524" y="110585"/>
                </a:cubicBezTo>
                <a:close/>
                <a:moveTo>
                  <a:pt x="0" y="110585"/>
                </a:moveTo>
                <a:cubicBezTo>
                  <a:pt x="0" y="49551"/>
                  <a:pt x="49551" y="0"/>
                  <a:pt x="110585" y="0"/>
                </a:cubicBezTo>
                <a:cubicBezTo>
                  <a:pt x="171619" y="0"/>
                  <a:pt x="221170" y="49551"/>
                  <a:pt x="221170" y="110585"/>
                </a:cubicBezTo>
                <a:cubicBezTo>
                  <a:pt x="221170" y="171619"/>
                  <a:pt x="171619" y="221170"/>
                  <a:pt x="110585" y="221170"/>
                </a:cubicBezTo>
                <a:cubicBezTo>
                  <a:pt x="49551" y="221170"/>
                  <a:pt x="0" y="171619"/>
                  <a:pt x="0" y="110585"/>
                </a:cubicBezTo>
                <a:close/>
                <a:moveTo>
                  <a:pt x="110585" y="145143"/>
                </a:moveTo>
                <a:cubicBezTo>
                  <a:pt x="129658" y="145143"/>
                  <a:pt x="145143" y="129658"/>
                  <a:pt x="145143" y="110585"/>
                </a:cubicBezTo>
                <a:cubicBezTo>
                  <a:pt x="145143" y="91512"/>
                  <a:pt x="129658" y="76027"/>
                  <a:pt x="110585" y="76027"/>
                </a:cubicBezTo>
                <a:cubicBezTo>
                  <a:pt x="91512" y="76027"/>
                  <a:pt x="76027" y="91512"/>
                  <a:pt x="76027" y="110585"/>
                </a:cubicBezTo>
                <a:cubicBezTo>
                  <a:pt x="76027" y="129658"/>
                  <a:pt x="91512" y="145143"/>
                  <a:pt x="110585" y="145143"/>
                </a:cubicBezTo>
                <a:close/>
                <a:moveTo>
                  <a:pt x="110585" y="48381"/>
                </a:moveTo>
                <a:cubicBezTo>
                  <a:pt x="144916" y="48381"/>
                  <a:pt x="172789" y="76254"/>
                  <a:pt x="172789" y="110585"/>
                </a:cubicBezTo>
                <a:cubicBezTo>
                  <a:pt x="172789" y="144916"/>
                  <a:pt x="144916" y="172789"/>
                  <a:pt x="110585" y="172789"/>
                </a:cubicBezTo>
                <a:cubicBezTo>
                  <a:pt x="76254" y="172789"/>
                  <a:pt x="48381" y="144916"/>
                  <a:pt x="48381" y="110585"/>
                </a:cubicBezTo>
                <a:cubicBezTo>
                  <a:pt x="48381" y="76254"/>
                  <a:pt x="76254" y="48381"/>
                  <a:pt x="110585" y="48381"/>
                </a:cubicBezTo>
                <a:close/>
                <a:moveTo>
                  <a:pt x="96762" y="110585"/>
                </a:moveTo>
                <a:cubicBezTo>
                  <a:pt x="96762" y="102956"/>
                  <a:pt x="102956" y="96762"/>
                  <a:pt x="110585" y="96762"/>
                </a:cubicBezTo>
                <a:cubicBezTo>
                  <a:pt x="118214" y="96762"/>
                  <a:pt x="124408" y="102956"/>
                  <a:pt x="124408" y="110585"/>
                </a:cubicBezTo>
                <a:cubicBezTo>
                  <a:pt x="124408" y="118214"/>
                  <a:pt x="118214" y="124408"/>
                  <a:pt x="110585" y="124408"/>
                </a:cubicBezTo>
                <a:cubicBezTo>
                  <a:pt x="102956" y="124408"/>
                  <a:pt x="96762" y="118214"/>
                  <a:pt x="96762" y="11058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5" name="Text 53"/>
          <p:cNvSpPr/>
          <p:nvPr/>
        </p:nvSpPr>
        <p:spPr>
          <a:xfrm>
            <a:off x="6191380" y="7942456"/>
            <a:ext cx="4312816" cy="3440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2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Completion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5908774" y="8384796"/>
            <a:ext cx="4570848" cy="2826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5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Represents </a:t>
            </a:r>
            <a:pPr>
              <a:lnSpc>
                <a:spcPct val="140000"/>
              </a:lnSpc>
            </a:pPr>
            <a:r>
              <a:rPr lang="en-US" sz="1355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successful completion</a:t>
            </a:r>
            <a:pPr>
              <a:lnSpc>
                <a:spcPct val="140000"/>
              </a:lnSpc>
            </a:pPr>
            <a:r>
              <a:rPr lang="en-US" sz="1355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of all workflow activities.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10859143" y="7745860"/>
            <a:ext cx="4902603" cy="1400744"/>
          </a:xfrm>
          <a:custGeom>
            <a:avLst/>
            <a:gdLst/>
            <a:ahLst/>
            <a:cxnLst/>
            <a:rect l="l" t="t" r="r" b="b"/>
            <a:pathLst>
              <a:path w="4902603" h="1400744">
                <a:moveTo>
                  <a:pt x="49149" y="0"/>
                </a:moveTo>
                <a:lnTo>
                  <a:pt x="4853451" y="0"/>
                </a:lnTo>
                <a:cubicBezTo>
                  <a:pt x="4880597" y="0"/>
                  <a:pt x="4902603" y="22006"/>
                  <a:pt x="4902603" y="49152"/>
                </a:cubicBezTo>
                <a:lnTo>
                  <a:pt x="4902603" y="1351592"/>
                </a:lnTo>
                <a:cubicBezTo>
                  <a:pt x="4902603" y="1378738"/>
                  <a:pt x="4880597" y="1400744"/>
                  <a:pt x="4853451" y="1400744"/>
                </a:cubicBezTo>
                <a:lnTo>
                  <a:pt x="49149" y="1400744"/>
                </a:lnTo>
                <a:cubicBezTo>
                  <a:pt x="22005" y="1400744"/>
                  <a:pt x="0" y="1378739"/>
                  <a:pt x="0" y="1351595"/>
                </a:cubicBezTo>
                <a:lnTo>
                  <a:pt x="0" y="49149"/>
                </a:lnTo>
                <a:cubicBezTo>
                  <a:pt x="0" y="22023"/>
                  <a:pt x="22023" y="0"/>
                  <a:pt x="49149" y="0"/>
                </a:cubicBezTo>
                <a:close/>
              </a:path>
            </a:pathLst>
          </a:custGeom>
          <a:solidFill>
            <a:srgbClr val="7D90A1">
              <a:alpha val="14902"/>
            </a:srgbClr>
          </a:solidFill>
          <a:ln/>
        </p:spPr>
      </p:sp>
      <p:sp>
        <p:nvSpPr>
          <p:cNvPr id="58" name="Shape 56"/>
          <p:cNvSpPr/>
          <p:nvPr/>
        </p:nvSpPr>
        <p:spPr>
          <a:xfrm>
            <a:off x="10859143" y="7745860"/>
            <a:ext cx="49149" cy="1400744"/>
          </a:xfrm>
          <a:custGeom>
            <a:avLst/>
            <a:gdLst/>
            <a:ahLst/>
            <a:cxnLst/>
            <a:rect l="l" t="t" r="r" b="b"/>
            <a:pathLst>
              <a:path w="49149" h="1400744">
                <a:moveTo>
                  <a:pt x="49149" y="0"/>
                </a:moveTo>
                <a:lnTo>
                  <a:pt x="49149" y="0"/>
                </a:lnTo>
                <a:lnTo>
                  <a:pt x="49149" y="1400744"/>
                </a:lnTo>
                <a:lnTo>
                  <a:pt x="49149" y="1400744"/>
                </a:lnTo>
                <a:cubicBezTo>
                  <a:pt x="22005" y="1400744"/>
                  <a:pt x="0" y="1378739"/>
                  <a:pt x="0" y="1351595"/>
                </a:cubicBezTo>
                <a:lnTo>
                  <a:pt x="0" y="49149"/>
                </a:lnTo>
                <a:cubicBezTo>
                  <a:pt x="0" y="22023"/>
                  <a:pt x="22023" y="0"/>
                  <a:pt x="49149" y="0"/>
                </a:cubicBez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59" name="Shape 57"/>
          <p:cNvSpPr/>
          <p:nvPr/>
        </p:nvSpPr>
        <p:spPr>
          <a:xfrm>
            <a:off x="11111032" y="8003892"/>
            <a:ext cx="221170" cy="221170"/>
          </a:xfrm>
          <a:custGeom>
            <a:avLst/>
            <a:gdLst/>
            <a:ahLst/>
            <a:cxnLst/>
            <a:rect l="l" t="t" r="r" b="b"/>
            <a:pathLst>
              <a:path w="221170" h="221170">
                <a:moveTo>
                  <a:pt x="17279" y="20735"/>
                </a:moveTo>
                <a:cubicBezTo>
                  <a:pt x="11534" y="20735"/>
                  <a:pt x="6912" y="25357"/>
                  <a:pt x="6912" y="31102"/>
                </a:cubicBezTo>
                <a:lnTo>
                  <a:pt x="6912" y="51837"/>
                </a:lnTo>
                <a:cubicBezTo>
                  <a:pt x="6912" y="57582"/>
                  <a:pt x="11534" y="62204"/>
                  <a:pt x="17279" y="62204"/>
                </a:cubicBezTo>
                <a:lnTo>
                  <a:pt x="38014" y="62204"/>
                </a:lnTo>
                <a:cubicBezTo>
                  <a:pt x="43759" y="62204"/>
                  <a:pt x="48381" y="57582"/>
                  <a:pt x="48381" y="51837"/>
                </a:cubicBezTo>
                <a:lnTo>
                  <a:pt x="48381" y="31102"/>
                </a:lnTo>
                <a:cubicBezTo>
                  <a:pt x="48381" y="25357"/>
                  <a:pt x="43759" y="20735"/>
                  <a:pt x="38014" y="20735"/>
                </a:cubicBezTo>
                <a:lnTo>
                  <a:pt x="17279" y="20735"/>
                </a:lnTo>
                <a:close/>
                <a:moveTo>
                  <a:pt x="82939" y="27646"/>
                </a:moveTo>
                <a:cubicBezTo>
                  <a:pt x="75293" y="27646"/>
                  <a:pt x="69116" y="33823"/>
                  <a:pt x="69116" y="41469"/>
                </a:cubicBezTo>
                <a:cubicBezTo>
                  <a:pt x="69116" y="49115"/>
                  <a:pt x="75293" y="55293"/>
                  <a:pt x="82939" y="55293"/>
                </a:cubicBezTo>
                <a:lnTo>
                  <a:pt x="207347" y="55293"/>
                </a:lnTo>
                <a:cubicBezTo>
                  <a:pt x="214993" y="55293"/>
                  <a:pt x="221170" y="49115"/>
                  <a:pt x="221170" y="41469"/>
                </a:cubicBezTo>
                <a:cubicBezTo>
                  <a:pt x="221170" y="33823"/>
                  <a:pt x="214993" y="27646"/>
                  <a:pt x="207347" y="27646"/>
                </a:cubicBezTo>
                <a:lnTo>
                  <a:pt x="82939" y="27646"/>
                </a:lnTo>
                <a:close/>
                <a:moveTo>
                  <a:pt x="82939" y="96762"/>
                </a:moveTo>
                <a:cubicBezTo>
                  <a:pt x="75293" y="96762"/>
                  <a:pt x="69116" y="102939"/>
                  <a:pt x="69116" y="110585"/>
                </a:cubicBezTo>
                <a:cubicBezTo>
                  <a:pt x="69116" y="118231"/>
                  <a:pt x="75293" y="124408"/>
                  <a:pt x="82939" y="124408"/>
                </a:cubicBezTo>
                <a:lnTo>
                  <a:pt x="207347" y="124408"/>
                </a:lnTo>
                <a:cubicBezTo>
                  <a:pt x="214993" y="124408"/>
                  <a:pt x="221170" y="118231"/>
                  <a:pt x="221170" y="110585"/>
                </a:cubicBezTo>
                <a:cubicBezTo>
                  <a:pt x="221170" y="102939"/>
                  <a:pt x="214993" y="96762"/>
                  <a:pt x="207347" y="96762"/>
                </a:cubicBezTo>
                <a:lnTo>
                  <a:pt x="82939" y="96762"/>
                </a:lnTo>
                <a:close/>
                <a:moveTo>
                  <a:pt x="82939" y="165878"/>
                </a:moveTo>
                <a:cubicBezTo>
                  <a:pt x="75293" y="165878"/>
                  <a:pt x="69116" y="172055"/>
                  <a:pt x="69116" y="179701"/>
                </a:cubicBezTo>
                <a:cubicBezTo>
                  <a:pt x="69116" y="187347"/>
                  <a:pt x="75293" y="193524"/>
                  <a:pt x="82939" y="193524"/>
                </a:cubicBezTo>
                <a:lnTo>
                  <a:pt x="207347" y="193524"/>
                </a:lnTo>
                <a:cubicBezTo>
                  <a:pt x="214993" y="193524"/>
                  <a:pt x="221170" y="187347"/>
                  <a:pt x="221170" y="179701"/>
                </a:cubicBezTo>
                <a:cubicBezTo>
                  <a:pt x="221170" y="172055"/>
                  <a:pt x="214993" y="165878"/>
                  <a:pt x="207347" y="165878"/>
                </a:cubicBezTo>
                <a:lnTo>
                  <a:pt x="82939" y="165878"/>
                </a:lnTo>
                <a:close/>
                <a:moveTo>
                  <a:pt x="6912" y="100218"/>
                </a:moveTo>
                <a:lnTo>
                  <a:pt x="6912" y="120952"/>
                </a:lnTo>
                <a:cubicBezTo>
                  <a:pt x="6912" y="126698"/>
                  <a:pt x="11534" y="131320"/>
                  <a:pt x="17279" y="131320"/>
                </a:cubicBezTo>
                <a:lnTo>
                  <a:pt x="38014" y="131320"/>
                </a:lnTo>
                <a:cubicBezTo>
                  <a:pt x="43759" y="131320"/>
                  <a:pt x="48381" y="126698"/>
                  <a:pt x="48381" y="120952"/>
                </a:cubicBezTo>
                <a:lnTo>
                  <a:pt x="48381" y="100218"/>
                </a:lnTo>
                <a:cubicBezTo>
                  <a:pt x="48381" y="94472"/>
                  <a:pt x="43759" y="89850"/>
                  <a:pt x="38014" y="89850"/>
                </a:cubicBezTo>
                <a:lnTo>
                  <a:pt x="17279" y="89850"/>
                </a:lnTo>
                <a:cubicBezTo>
                  <a:pt x="11534" y="89850"/>
                  <a:pt x="6912" y="94472"/>
                  <a:pt x="6912" y="100218"/>
                </a:cubicBezTo>
                <a:close/>
                <a:moveTo>
                  <a:pt x="17279" y="158966"/>
                </a:moveTo>
                <a:cubicBezTo>
                  <a:pt x="11534" y="158966"/>
                  <a:pt x="6912" y="163588"/>
                  <a:pt x="6912" y="169333"/>
                </a:cubicBezTo>
                <a:lnTo>
                  <a:pt x="6912" y="190068"/>
                </a:lnTo>
                <a:cubicBezTo>
                  <a:pt x="6912" y="195813"/>
                  <a:pt x="11534" y="200435"/>
                  <a:pt x="17279" y="200435"/>
                </a:cubicBezTo>
                <a:lnTo>
                  <a:pt x="38014" y="200435"/>
                </a:lnTo>
                <a:cubicBezTo>
                  <a:pt x="43759" y="200435"/>
                  <a:pt x="48381" y="195813"/>
                  <a:pt x="48381" y="190068"/>
                </a:cubicBezTo>
                <a:lnTo>
                  <a:pt x="48381" y="169333"/>
                </a:lnTo>
                <a:cubicBezTo>
                  <a:pt x="48381" y="163588"/>
                  <a:pt x="43759" y="158966"/>
                  <a:pt x="38014" y="158966"/>
                </a:cubicBezTo>
                <a:lnTo>
                  <a:pt x="17279" y="158966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60" name="Text 58"/>
          <p:cNvSpPr/>
          <p:nvPr/>
        </p:nvSpPr>
        <p:spPr>
          <a:xfrm>
            <a:off x="11362920" y="7942456"/>
            <a:ext cx="4312816" cy="34404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742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Cleanup</a:t>
            </a:r>
            <a:endParaRPr lang="en-US" sz="1600" dirty="0"/>
          </a:p>
        </p:txBody>
      </p:sp>
      <p:sp>
        <p:nvSpPr>
          <p:cNvPr id="61" name="Text 59"/>
          <p:cNvSpPr/>
          <p:nvPr/>
        </p:nvSpPr>
        <p:spPr>
          <a:xfrm>
            <a:off x="11080314" y="8384796"/>
            <a:ext cx="4570848" cy="2826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5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Often triggers </a:t>
            </a:r>
            <a:pPr>
              <a:lnSpc>
                <a:spcPct val="140000"/>
              </a:lnSpc>
            </a:pPr>
            <a:r>
              <a:rPr lang="en-US" sz="1355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resource cleanup</a:t>
            </a:r>
            <a:pPr>
              <a:lnSpc>
                <a:spcPct val="140000"/>
              </a:lnSpc>
            </a:pPr>
            <a:r>
              <a:rPr lang="en-US" sz="1355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final state updates.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3333" y="474131"/>
            <a:ext cx="2167599" cy="177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000" b="1" spc="30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Real-World Example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23333" y="804333"/>
            <a:ext cx="15663333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0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Clinic Management System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27567" y="5920317"/>
            <a:ext cx="15396633" cy="5437717"/>
          </a:xfrm>
          <a:custGeom>
            <a:avLst/>
            <a:gdLst/>
            <a:ahLst/>
            <a:cxnLst/>
            <a:rect l="l" t="t" r="r" b="b"/>
            <a:pathLst>
              <a:path w="15396633" h="5437717">
                <a:moveTo>
                  <a:pt x="84665" y="0"/>
                </a:moveTo>
                <a:lnTo>
                  <a:pt x="15311968" y="0"/>
                </a:lnTo>
                <a:cubicBezTo>
                  <a:pt x="15358727" y="0"/>
                  <a:pt x="15396633" y="37906"/>
                  <a:pt x="15396633" y="84665"/>
                </a:cubicBezTo>
                <a:lnTo>
                  <a:pt x="15396633" y="5353051"/>
                </a:lnTo>
                <a:cubicBezTo>
                  <a:pt x="15396633" y="5399811"/>
                  <a:pt x="15358727" y="5437717"/>
                  <a:pt x="15311968" y="5437717"/>
                </a:cubicBezTo>
                <a:lnTo>
                  <a:pt x="84665" y="5437717"/>
                </a:lnTo>
                <a:cubicBezTo>
                  <a:pt x="37906" y="5437717"/>
                  <a:pt x="0" y="5399811"/>
                  <a:pt x="0" y="5353051"/>
                </a:cubicBezTo>
                <a:lnTo>
                  <a:pt x="0" y="84665"/>
                </a:lnTo>
                <a:cubicBezTo>
                  <a:pt x="0" y="37937"/>
                  <a:pt x="37937" y="0"/>
                  <a:pt x="84665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E8AF59">
                  <a:alpha val="2000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pic>
        <p:nvPicPr>
          <p:cNvPr id="5" name="Image 0" descr="https://kimi-img.moonshot.cn/pub/slides/25-12-22-06:24:18-d54774isc5cgpke090j0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6772" y="1565258"/>
            <a:ext cx="13533003" cy="7381638"/>
          </a:xfrm>
          <a:prstGeom prst="rect">
            <a:avLst/>
          </a:prstGeom>
        </p:spPr>
      </p:pic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68960"/>
            <a:ext cx="3202623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36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Introduction &amp;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Activity Diagram Overview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33400" y="1778000"/>
            <a:ext cx="7467600" cy="2120900"/>
          </a:xfrm>
          <a:custGeom>
            <a:avLst/>
            <a:gdLst/>
            <a:ahLst/>
            <a:cxnLst/>
            <a:rect l="l" t="t" r="r" b="b"/>
            <a:pathLst>
              <a:path w="7467600" h="2120900">
                <a:moveTo>
                  <a:pt x="50796" y="0"/>
                </a:moveTo>
                <a:lnTo>
                  <a:pt x="7416804" y="0"/>
                </a:lnTo>
                <a:cubicBezTo>
                  <a:pt x="7444858" y="0"/>
                  <a:pt x="7467600" y="22742"/>
                  <a:pt x="7467600" y="50796"/>
                </a:cubicBezTo>
                <a:lnTo>
                  <a:pt x="7467600" y="2070104"/>
                </a:lnTo>
                <a:cubicBezTo>
                  <a:pt x="7467600" y="2098158"/>
                  <a:pt x="7444858" y="2120900"/>
                  <a:pt x="7416804" y="2120900"/>
                </a:cubicBezTo>
                <a:lnTo>
                  <a:pt x="50796" y="2120900"/>
                </a:lnTo>
                <a:cubicBezTo>
                  <a:pt x="22742" y="2120900"/>
                  <a:pt x="0" y="2098158"/>
                  <a:pt x="0" y="2070104"/>
                </a:cubicBezTo>
                <a:lnTo>
                  <a:pt x="0" y="50796"/>
                </a:lnTo>
                <a:cubicBezTo>
                  <a:pt x="0" y="22742"/>
                  <a:pt x="22742" y="0"/>
                  <a:pt x="50796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533400" y="1778000"/>
            <a:ext cx="50800" cy="2120900"/>
          </a:xfrm>
          <a:custGeom>
            <a:avLst/>
            <a:gdLst/>
            <a:ahLst/>
            <a:cxnLst/>
            <a:rect l="l" t="t" r="r" b="b"/>
            <a:pathLst>
              <a:path w="50800" h="2120900">
                <a:moveTo>
                  <a:pt x="50800" y="0"/>
                </a:moveTo>
                <a:lnTo>
                  <a:pt x="50800" y="0"/>
                </a:lnTo>
                <a:lnTo>
                  <a:pt x="50800" y="2120900"/>
                </a:lnTo>
                <a:lnTo>
                  <a:pt x="50800" y="2120900"/>
                </a:lnTo>
                <a:cubicBezTo>
                  <a:pt x="22763" y="2120900"/>
                  <a:pt x="0" y="2098137"/>
                  <a:pt x="0" y="20701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6" name="Shape 4"/>
          <p:cNvSpPr/>
          <p:nvPr/>
        </p:nvSpPr>
        <p:spPr>
          <a:xfrm>
            <a:off x="812800" y="220122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7" name="Shape 5"/>
          <p:cNvSpPr/>
          <p:nvPr/>
        </p:nvSpPr>
        <p:spPr>
          <a:xfrm>
            <a:off x="969963" y="2340928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71450" y="228600"/>
                </a:moveTo>
                <a:lnTo>
                  <a:pt x="42863" y="228600"/>
                </a:lnTo>
                <a:cubicBezTo>
                  <a:pt x="19199" y="228600"/>
                  <a:pt x="0" y="209401"/>
                  <a:pt x="0" y="185738"/>
                </a:cubicBezTo>
                <a:lnTo>
                  <a:pt x="0" y="42863"/>
                </a:lnTo>
                <a:cubicBezTo>
                  <a:pt x="0" y="19199"/>
                  <a:pt x="19199" y="0"/>
                  <a:pt x="42863" y="0"/>
                </a:cubicBezTo>
                <a:lnTo>
                  <a:pt x="178594" y="0"/>
                </a:lnTo>
                <a:cubicBezTo>
                  <a:pt x="190426" y="0"/>
                  <a:pt x="200025" y="9599"/>
                  <a:pt x="200025" y="21431"/>
                </a:cubicBezTo>
                <a:lnTo>
                  <a:pt x="200025" y="150019"/>
                </a:lnTo>
                <a:cubicBezTo>
                  <a:pt x="200025" y="159350"/>
                  <a:pt x="194042" y="167298"/>
                  <a:pt x="185738" y="170244"/>
                </a:cubicBezTo>
                <a:lnTo>
                  <a:pt x="185738" y="200025"/>
                </a:lnTo>
                <a:cubicBezTo>
                  <a:pt x="193640" y="200025"/>
                  <a:pt x="200025" y="206410"/>
                  <a:pt x="200025" y="214313"/>
                </a:cubicBezTo>
                <a:cubicBezTo>
                  <a:pt x="200025" y="222215"/>
                  <a:pt x="193640" y="228600"/>
                  <a:pt x="185738" y="228600"/>
                </a:cubicBezTo>
                <a:lnTo>
                  <a:pt x="171450" y="228600"/>
                </a:lnTo>
                <a:close/>
                <a:moveTo>
                  <a:pt x="42863" y="171450"/>
                </a:moveTo>
                <a:cubicBezTo>
                  <a:pt x="34960" y="171450"/>
                  <a:pt x="28575" y="177835"/>
                  <a:pt x="28575" y="185738"/>
                </a:cubicBezTo>
                <a:cubicBezTo>
                  <a:pt x="28575" y="193640"/>
                  <a:pt x="34960" y="200025"/>
                  <a:pt x="42863" y="200025"/>
                </a:cubicBezTo>
                <a:lnTo>
                  <a:pt x="157163" y="200025"/>
                </a:lnTo>
                <a:lnTo>
                  <a:pt x="157163" y="171450"/>
                </a:lnTo>
                <a:lnTo>
                  <a:pt x="42863" y="171450"/>
                </a:lnTo>
                <a:close/>
                <a:moveTo>
                  <a:pt x="57150" y="67866"/>
                </a:moveTo>
                <a:cubicBezTo>
                  <a:pt x="57150" y="73804"/>
                  <a:pt x="61927" y="78581"/>
                  <a:pt x="67866" y="78581"/>
                </a:cubicBezTo>
                <a:lnTo>
                  <a:pt x="146447" y="78581"/>
                </a:lnTo>
                <a:cubicBezTo>
                  <a:pt x="152385" y="78581"/>
                  <a:pt x="157163" y="73804"/>
                  <a:pt x="157163" y="67866"/>
                </a:cubicBezTo>
                <a:cubicBezTo>
                  <a:pt x="157163" y="61927"/>
                  <a:pt x="152385" y="57150"/>
                  <a:pt x="146447" y="57150"/>
                </a:cubicBezTo>
                <a:lnTo>
                  <a:pt x="67866" y="57150"/>
                </a:lnTo>
                <a:cubicBezTo>
                  <a:pt x="61927" y="57150"/>
                  <a:pt x="57150" y="61927"/>
                  <a:pt x="57150" y="67866"/>
                </a:cubicBezTo>
                <a:close/>
                <a:moveTo>
                  <a:pt x="67866" y="100013"/>
                </a:moveTo>
                <a:cubicBezTo>
                  <a:pt x="61927" y="100013"/>
                  <a:pt x="57150" y="104790"/>
                  <a:pt x="57150" y="110728"/>
                </a:cubicBezTo>
                <a:cubicBezTo>
                  <a:pt x="57150" y="116666"/>
                  <a:pt x="61927" y="121444"/>
                  <a:pt x="67866" y="121444"/>
                </a:cubicBezTo>
                <a:lnTo>
                  <a:pt x="146447" y="121444"/>
                </a:lnTo>
                <a:cubicBezTo>
                  <a:pt x="152385" y="121444"/>
                  <a:pt x="157163" y="116666"/>
                  <a:pt x="157163" y="110728"/>
                </a:cubicBezTo>
                <a:cubicBezTo>
                  <a:pt x="157163" y="104790"/>
                  <a:pt x="152385" y="100013"/>
                  <a:pt x="146447" y="100013"/>
                </a:cubicBezTo>
                <a:lnTo>
                  <a:pt x="67866" y="100013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8" name="Text 6"/>
          <p:cNvSpPr/>
          <p:nvPr/>
        </p:nvSpPr>
        <p:spPr>
          <a:xfrm>
            <a:off x="1473200" y="2201228"/>
            <a:ext cx="640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Definition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473200" y="2658428"/>
            <a:ext cx="63754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Activity Diagram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is a behavioral UML diagram that visualizes the flow of control and data within a system.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533400" y="4148613"/>
            <a:ext cx="7467600" cy="2120900"/>
          </a:xfrm>
          <a:custGeom>
            <a:avLst/>
            <a:gdLst/>
            <a:ahLst/>
            <a:cxnLst/>
            <a:rect l="l" t="t" r="r" b="b"/>
            <a:pathLst>
              <a:path w="7467600" h="2120900">
                <a:moveTo>
                  <a:pt x="50796" y="0"/>
                </a:moveTo>
                <a:lnTo>
                  <a:pt x="7416804" y="0"/>
                </a:lnTo>
                <a:cubicBezTo>
                  <a:pt x="7444858" y="0"/>
                  <a:pt x="7467600" y="22742"/>
                  <a:pt x="7467600" y="50796"/>
                </a:cubicBezTo>
                <a:lnTo>
                  <a:pt x="7467600" y="2070104"/>
                </a:lnTo>
                <a:cubicBezTo>
                  <a:pt x="7467600" y="2098158"/>
                  <a:pt x="7444858" y="2120900"/>
                  <a:pt x="7416804" y="2120900"/>
                </a:cubicBezTo>
                <a:lnTo>
                  <a:pt x="50796" y="2120900"/>
                </a:lnTo>
                <a:cubicBezTo>
                  <a:pt x="22742" y="2120900"/>
                  <a:pt x="0" y="2098158"/>
                  <a:pt x="0" y="2070104"/>
                </a:cubicBezTo>
                <a:lnTo>
                  <a:pt x="0" y="50796"/>
                </a:lnTo>
                <a:cubicBezTo>
                  <a:pt x="0" y="22742"/>
                  <a:pt x="22742" y="0"/>
                  <a:pt x="50796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/>
        </p:spPr>
      </p:sp>
      <p:sp>
        <p:nvSpPr>
          <p:cNvPr id="11" name="Shape 9"/>
          <p:cNvSpPr/>
          <p:nvPr/>
        </p:nvSpPr>
        <p:spPr>
          <a:xfrm>
            <a:off x="533400" y="4148613"/>
            <a:ext cx="50800" cy="2120900"/>
          </a:xfrm>
          <a:custGeom>
            <a:avLst/>
            <a:gdLst/>
            <a:ahLst/>
            <a:cxnLst/>
            <a:rect l="l" t="t" r="r" b="b"/>
            <a:pathLst>
              <a:path w="50800" h="2120900">
                <a:moveTo>
                  <a:pt x="50800" y="0"/>
                </a:moveTo>
                <a:lnTo>
                  <a:pt x="50800" y="0"/>
                </a:lnTo>
                <a:lnTo>
                  <a:pt x="50800" y="2120900"/>
                </a:lnTo>
                <a:lnTo>
                  <a:pt x="50800" y="2120900"/>
                </a:lnTo>
                <a:cubicBezTo>
                  <a:pt x="22763" y="2120900"/>
                  <a:pt x="0" y="2098137"/>
                  <a:pt x="0" y="20701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2" name="Shape 10"/>
          <p:cNvSpPr/>
          <p:nvPr/>
        </p:nvSpPr>
        <p:spPr>
          <a:xfrm>
            <a:off x="812800" y="4571842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3" name="Shape 11"/>
          <p:cNvSpPr/>
          <p:nvPr/>
        </p:nvSpPr>
        <p:spPr>
          <a:xfrm>
            <a:off x="927100" y="4711542"/>
            <a:ext cx="285750" cy="228600"/>
          </a:xfrm>
          <a:custGeom>
            <a:avLst/>
            <a:gdLst/>
            <a:ahLst/>
            <a:cxnLst/>
            <a:rect l="l" t="t" r="r" b="b"/>
            <a:pathLst>
              <a:path w="285750" h="228600">
                <a:moveTo>
                  <a:pt x="185693" y="93985"/>
                </a:moveTo>
                <a:cubicBezTo>
                  <a:pt x="191140" y="92512"/>
                  <a:pt x="196855" y="95101"/>
                  <a:pt x="199311" y="100146"/>
                </a:cubicBezTo>
                <a:lnTo>
                  <a:pt x="207615" y="116934"/>
                </a:lnTo>
                <a:cubicBezTo>
                  <a:pt x="212214" y="117559"/>
                  <a:pt x="216724" y="118809"/>
                  <a:pt x="220965" y="120551"/>
                </a:cubicBezTo>
                <a:lnTo>
                  <a:pt x="236592" y="110148"/>
                </a:lnTo>
                <a:cubicBezTo>
                  <a:pt x="241280" y="107022"/>
                  <a:pt x="247486" y="107647"/>
                  <a:pt x="251460" y="111621"/>
                </a:cubicBezTo>
                <a:lnTo>
                  <a:pt x="260033" y="120194"/>
                </a:lnTo>
                <a:cubicBezTo>
                  <a:pt x="264006" y="124167"/>
                  <a:pt x="264631" y="130418"/>
                  <a:pt x="261506" y="135062"/>
                </a:cubicBezTo>
                <a:lnTo>
                  <a:pt x="251103" y="150644"/>
                </a:lnTo>
                <a:cubicBezTo>
                  <a:pt x="251951" y="152742"/>
                  <a:pt x="252710" y="154930"/>
                  <a:pt x="253335" y="157207"/>
                </a:cubicBezTo>
                <a:cubicBezTo>
                  <a:pt x="253960" y="159484"/>
                  <a:pt x="254362" y="161717"/>
                  <a:pt x="254675" y="163994"/>
                </a:cubicBezTo>
                <a:lnTo>
                  <a:pt x="271507" y="172298"/>
                </a:lnTo>
                <a:cubicBezTo>
                  <a:pt x="276552" y="174799"/>
                  <a:pt x="279142" y="180514"/>
                  <a:pt x="277669" y="185916"/>
                </a:cubicBezTo>
                <a:lnTo>
                  <a:pt x="274543" y="197614"/>
                </a:lnTo>
                <a:cubicBezTo>
                  <a:pt x="273070" y="203016"/>
                  <a:pt x="268025" y="206678"/>
                  <a:pt x="262399" y="206320"/>
                </a:cubicBezTo>
                <a:lnTo>
                  <a:pt x="243647" y="205115"/>
                </a:lnTo>
                <a:cubicBezTo>
                  <a:pt x="240834" y="208731"/>
                  <a:pt x="237574" y="212080"/>
                  <a:pt x="233869" y="214938"/>
                </a:cubicBezTo>
                <a:lnTo>
                  <a:pt x="235074" y="233645"/>
                </a:lnTo>
                <a:cubicBezTo>
                  <a:pt x="235431" y="239271"/>
                  <a:pt x="231770" y="244361"/>
                  <a:pt x="226368" y="245790"/>
                </a:cubicBezTo>
                <a:lnTo>
                  <a:pt x="214670" y="248915"/>
                </a:lnTo>
                <a:cubicBezTo>
                  <a:pt x="209223" y="250388"/>
                  <a:pt x="203552" y="247799"/>
                  <a:pt x="201052" y="242754"/>
                </a:cubicBezTo>
                <a:lnTo>
                  <a:pt x="192747" y="225966"/>
                </a:lnTo>
                <a:cubicBezTo>
                  <a:pt x="188149" y="225341"/>
                  <a:pt x="183639" y="224091"/>
                  <a:pt x="179397" y="222349"/>
                </a:cubicBezTo>
                <a:lnTo>
                  <a:pt x="163770" y="232752"/>
                </a:lnTo>
                <a:cubicBezTo>
                  <a:pt x="159082" y="235878"/>
                  <a:pt x="152876" y="235253"/>
                  <a:pt x="148903" y="231279"/>
                </a:cubicBezTo>
                <a:lnTo>
                  <a:pt x="140330" y="222706"/>
                </a:lnTo>
                <a:cubicBezTo>
                  <a:pt x="136356" y="218733"/>
                  <a:pt x="135731" y="212527"/>
                  <a:pt x="138857" y="207838"/>
                </a:cubicBezTo>
                <a:lnTo>
                  <a:pt x="149260" y="192212"/>
                </a:lnTo>
                <a:cubicBezTo>
                  <a:pt x="148411" y="190113"/>
                  <a:pt x="147652" y="187925"/>
                  <a:pt x="147027" y="185648"/>
                </a:cubicBezTo>
                <a:cubicBezTo>
                  <a:pt x="146402" y="183371"/>
                  <a:pt x="146000" y="181094"/>
                  <a:pt x="145688" y="178862"/>
                </a:cubicBezTo>
                <a:lnTo>
                  <a:pt x="128855" y="170557"/>
                </a:lnTo>
                <a:cubicBezTo>
                  <a:pt x="123810" y="168057"/>
                  <a:pt x="121265" y="162342"/>
                  <a:pt x="122694" y="156939"/>
                </a:cubicBezTo>
                <a:lnTo>
                  <a:pt x="125819" y="145241"/>
                </a:lnTo>
                <a:cubicBezTo>
                  <a:pt x="127293" y="139839"/>
                  <a:pt x="132338" y="136178"/>
                  <a:pt x="137964" y="136535"/>
                </a:cubicBezTo>
                <a:lnTo>
                  <a:pt x="156671" y="137740"/>
                </a:lnTo>
                <a:cubicBezTo>
                  <a:pt x="159484" y="134124"/>
                  <a:pt x="162744" y="130775"/>
                  <a:pt x="166449" y="127918"/>
                </a:cubicBezTo>
                <a:lnTo>
                  <a:pt x="165244" y="109255"/>
                </a:lnTo>
                <a:cubicBezTo>
                  <a:pt x="164887" y="103629"/>
                  <a:pt x="168548" y="98539"/>
                  <a:pt x="173950" y="97110"/>
                </a:cubicBezTo>
                <a:lnTo>
                  <a:pt x="185648" y="93985"/>
                </a:lnTo>
                <a:close/>
                <a:moveTo>
                  <a:pt x="200204" y="151805"/>
                </a:moveTo>
                <a:cubicBezTo>
                  <a:pt x="189361" y="151817"/>
                  <a:pt x="180568" y="160630"/>
                  <a:pt x="180581" y="171472"/>
                </a:cubicBezTo>
                <a:cubicBezTo>
                  <a:pt x="180593" y="182315"/>
                  <a:pt x="189406" y="191108"/>
                  <a:pt x="200248" y="191095"/>
                </a:cubicBezTo>
                <a:cubicBezTo>
                  <a:pt x="211091" y="191083"/>
                  <a:pt x="219884" y="182270"/>
                  <a:pt x="219871" y="171428"/>
                </a:cubicBezTo>
                <a:cubicBezTo>
                  <a:pt x="219859" y="160585"/>
                  <a:pt x="211046" y="151792"/>
                  <a:pt x="200204" y="151805"/>
                </a:cubicBezTo>
                <a:close/>
                <a:moveTo>
                  <a:pt x="100414" y="-20315"/>
                </a:moveTo>
                <a:lnTo>
                  <a:pt x="112112" y="-17190"/>
                </a:lnTo>
                <a:cubicBezTo>
                  <a:pt x="117515" y="-15716"/>
                  <a:pt x="121176" y="-10626"/>
                  <a:pt x="120819" y="-5045"/>
                </a:cubicBezTo>
                <a:lnTo>
                  <a:pt x="119613" y="13618"/>
                </a:lnTo>
                <a:cubicBezTo>
                  <a:pt x="123319" y="16475"/>
                  <a:pt x="126578" y="19779"/>
                  <a:pt x="129391" y="23440"/>
                </a:cubicBezTo>
                <a:lnTo>
                  <a:pt x="148144" y="22235"/>
                </a:lnTo>
                <a:cubicBezTo>
                  <a:pt x="153725" y="21878"/>
                  <a:pt x="158814" y="25539"/>
                  <a:pt x="160288" y="30941"/>
                </a:cubicBezTo>
                <a:lnTo>
                  <a:pt x="163413" y="42639"/>
                </a:lnTo>
                <a:cubicBezTo>
                  <a:pt x="164842" y="48042"/>
                  <a:pt x="162297" y="53757"/>
                  <a:pt x="157252" y="56257"/>
                </a:cubicBezTo>
                <a:lnTo>
                  <a:pt x="140419" y="64562"/>
                </a:lnTo>
                <a:cubicBezTo>
                  <a:pt x="140107" y="66839"/>
                  <a:pt x="139660" y="69116"/>
                  <a:pt x="139080" y="71348"/>
                </a:cubicBezTo>
                <a:cubicBezTo>
                  <a:pt x="138499" y="73581"/>
                  <a:pt x="137696" y="75813"/>
                  <a:pt x="136847" y="77912"/>
                </a:cubicBezTo>
                <a:lnTo>
                  <a:pt x="147251" y="93538"/>
                </a:lnTo>
                <a:cubicBezTo>
                  <a:pt x="150376" y="98227"/>
                  <a:pt x="149751" y="104433"/>
                  <a:pt x="145777" y="108406"/>
                </a:cubicBezTo>
                <a:lnTo>
                  <a:pt x="137205" y="116979"/>
                </a:lnTo>
                <a:cubicBezTo>
                  <a:pt x="133231" y="120953"/>
                  <a:pt x="127025" y="121578"/>
                  <a:pt x="122337" y="118452"/>
                </a:cubicBezTo>
                <a:lnTo>
                  <a:pt x="106710" y="108049"/>
                </a:lnTo>
                <a:cubicBezTo>
                  <a:pt x="102468" y="109791"/>
                  <a:pt x="97959" y="111041"/>
                  <a:pt x="93360" y="111666"/>
                </a:cubicBezTo>
                <a:lnTo>
                  <a:pt x="85055" y="128454"/>
                </a:lnTo>
                <a:cubicBezTo>
                  <a:pt x="82555" y="133499"/>
                  <a:pt x="76840" y="136044"/>
                  <a:pt x="71438" y="134615"/>
                </a:cubicBezTo>
                <a:lnTo>
                  <a:pt x="59740" y="131490"/>
                </a:lnTo>
                <a:cubicBezTo>
                  <a:pt x="54293" y="130016"/>
                  <a:pt x="50676" y="124926"/>
                  <a:pt x="51033" y="119345"/>
                </a:cubicBezTo>
                <a:lnTo>
                  <a:pt x="52239" y="100638"/>
                </a:lnTo>
                <a:cubicBezTo>
                  <a:pt x="48533" y="97780"/>
                  <a:pt x="45274" y="94476"/>
                  <a:pt x="42461" y="90815"/>
                </a:cubicBezTo>
                <a:lnTo>
                  <a:pt x="23708" y="92020"/>
                </a:lnTo>
                <a:cubicBezTo>
                  <a:pt x="18127" y="92378"/>
                  <a:pt x="13037" y="88716"/>
                  <a:pt x="11564" y="83314"/>
                </a:cubicBezTo>
                <a:lnTo>
                  <a:pt x="8439" y="71616"/>
                </a:lnTo>
                <a:cubicBezTo>
                  <a:pt x="7010" y="66214"/>
                  <a:pt x="9555" y="60499"/>
                  <a:pt x="14600" y="57998"/>
                </a:cubicBezTo>
                <a:lnTo>
                  <a:pt x="31433" y="49694"/>
                </a:lnTo>
                <a:cubicBezTo>
                  <a:pt x="31745" y="47417"/>
                  <a:pt x="32192" y="45184"/>
                  <a:pt x="32772" y="42907"/>
                </a:cubicBezTo>
                <a:cubicBezTo>
                  <a:pt x="33397" y="40630"/>
                  <a:pt x="34111" y="38442"/>
                  <a:pt x="35004" y="36344"/>
                </a:cubicBezTo>
                <a:lnTo>
                  <a:pt x="24601" y="20762"/>
                </a:lnTo>
                <a:cubicBezTo>
                  <a:pt x="21476" y="16073"/>
                  <a:pt x="22101" y="9867"/>
                  <a:pt x="26075" y="5894"/>
                </a:cubicBezTo>
                <a:lnTo>
                  <a:pt x="34647" y="-2679"/>
                </a:lnTo>
                <a:cubicBezTo>
                  <a:pt x="38621" y="-6653"/>
                  <a:pt x="44827" y="-7278"/>
                  <a:pt x="49515" y="-4152"/>
                </a:cubicBezTo>
                <a:lnTo>
                  <a:pt x="65142" y="6251"/>
                </a:lnTo>
                <a:cubicBezTo>
                  <a:pt x="69384" y="4509"/>
                  <a:pt x="73893" y="3259"/>
                  <a:pt x="78492" y="2634"/>
                </a:cubicBezTo>
                <a:lnTo>
                  <a:pt x="86797" y="-14154"/>
                </a:lnTo>
                <a:cubicBezTo>
                  <a:pt x="89297" y="-19199"/>
                  <a:pt x="94967" y="-21744"/>
                  <a:pt x="100414" y="-20315"/>
                </a:cubicBezTo>
                <a:close/>
                <a:moveTo>
                  <a:pt x="85904" y="37505"/>
                </a:moveTo>
                <a:cubicBezTo>
                  <a:pt x="75061" y="37505"/>
                  <a:pt x="66258" y="46307"/>
                  <a:pt x="66258" y="57150"/>
                </a:cubicBezTo>
                <a:cubicBezTo>
                  <a:pt x="66258" y="67993"/>
                  <a:pt x="75061" y="76795"/>
                  <a:pt x="85904" y="76795"/>
                </a:cubicBezTo>
                <a:cubicBezTo>
                  <a:pt x="96746" y="76795"/>
                  <a:pt x="105549" y="67993"/>
                  <a:pt x="105549" y="57150"/>
                </a:cubicBezTo>
                <a:cubicBezTo>
                  <a:pt x="105549" y="46307"/>
                  <a:pt x="96746" y="37505"/>
                  <a:pt x="85904" y="37505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14" name="Text 12"/>
          <p:cNvSpPr/>
          <p:nvPr/>
        </p:nvSpPr>
        <p:spPr>
          <a:xfrm>
            <a:off x="1473200" y="4571842"/>
            <a:ext cx="640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473200" y="5029042"/>
            <a:ext cx="63754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It visualizes the flow of control and data within a system, describing how actions are performed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step-by-step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533400" y="6519228"/>
            <a:ext cx="7467600" cy="2120900"/>
          </a:xfrm>
          <a:custGeom>
            <a:avLst/>
            <a:gdLst/>
            <a:ahLst/>
            <a:cxnLst/>
            <a:rect l="l" t="t" r="r" b="b"/>
            <a:pathLst>
              <a:path w="7467600" h="2120900">
                <a:moveTo>
                  <a:pt x="50796" y="0"/>
                </a:moveTo>
                <a:lnTo>
                  <a:pt x="7416804" y="0"/>
                </a:lnTo>
                <a:cubicBezTo>
                  <a:pt x="7444858" y="0"/>
                  <a:pt x="7467600" y="22742"/>
                  <a:pt x="7467600" y="50796"/>
                </a:cubicBezTo>
                <a:lnTo>
                  <a:pt x="7467600" y="2070104"/>
                </a:lnTo>
                <a:cubicBezTo>
                  <a:pt x="7467600" y="2098158"/>
                  <a:pt x="7444858" y="2120900"/>
                  <a:pt x="7416804" y="2120900"/>
                </a:cubicBezTo>
                <a:lnTo>
                  <a:pt x="50796" y="2120900"/>
                </a:lnTo>
                <a:cubicBezTo>
                  <a:pt x="22742" y="2120900"/>
                  <a:pt x="0" y="2098158"/>
                  <a:pt x="0" y="2070104"/>
                </a:cubicBezTo>
                <a:lnTo>
                  <a:pt x="0" y="50796"/>
                </a:lnTo>
                <a:cubicBezTo>
                  <a:pt x="0" y="22742"/>
                  <a:pt x="22742" y="0"/>
                  <a:pt x="50796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533400" y="6519228"/>
            <a:ext cx="50800" cy="2120900"/>
          </a:xfrm>
          <a:custGeom>
            <a:avLst/>
            <a:gdLst/>
            <a:ahLst/>
            <a:cxnLst/>
            <a:rect l="l" t="t" r="r" b="b"/>
            <a:pathLst>
              <a:path w="50800" h="2120900">
                <a:moveTo>
                  <a:pt x="50800" y="0"/>
                </a:moveTo>
                <a:lnTo>
                  <a:pt x="50800" y="0"/>
                </a:lnTo>
                <a:lnTo>
                  <a:pt x="50800" y="2120900"/>
                </a:lnTo>
                <a:lnTo>
                  <a:pt x="50800" y="2120900"/>
                </a:lnTo>
                <a:cubicBezTo>
                  <a:pt x="22763" y="2120900"/>
                  <a:pt x="0" y="2098137"/>
                  <a:pt x="0" y="20701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8" name="Shape 16"/>
          <p:cNvSpPr/>
          <p:nvPr/>
        </p:nvSpPr>
        <p:spPr>
          <a:xfrm>
            <a:off x="812800" y="6942455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9" name="Shape 17"/>
          <p:cNvSpPr/>
          <p:nvPr/>
        </p:nvSpPr>
        <p:spPr>
          <a:xfrm>
            <a:off x="955675" y="7082155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00025" y="114300"/>
                </a:moveTo>
                <a:cubicBezTo>
                  <a:pt x="200025" y="66987"/>
                  <a:pt x="161613" y="28575"/>
                  <a:pt x="114300" y="28575"/>
                </a:cubicBezTo>
                <a:cubicBezTo>
                  <a:pt x="66987" y="28575"/>
                  <a:pt x="28575" y="66987"/>
                  <a:pt x="28575" y="114300"/>
                </a:cubicBezTo>
                <a:cubicBezTo>
                  <a:pt x="28575" y="161613"/>
                  <a:pt x="66987" y="200025"/>
                  <a:pt x="114300" y="200025"/>
                </a:cubicBezTo>
                <a:cubicBezTo>
                  <a:pt x="161613" y="200025"/>
                  <a:pt x="200025" y="161613"/>
                  <a:pt x="200025" y="114300"/>
                </a:cubicBezTo>
                <a:close/>
                <a:moveTo>
                  <a:pt x="0" y="114300"/>
                </a:moveTo>
                <a:cubicBezTo>
                  <a:pt x="0" y="51216"/>
                  <a:pt x="51216" y="0"/>
                  <a:pt x="114300" y="0"/>
                </a:cubicBezTo>
                <a:cubicBezTo>
                  <a:pt x="177384" y="0"/>
                  <a:pt x="228600" y="51216"/>
                  <a:pt x="228600" y="114300"/>
                </a:cubicBezTo>
                <a:cubicBezTo>
                  <a:pt x="228600" y="177384"/>
                  <a:pt x="177384" y="228600"/>
                  <a:pt x="114300" y="228600"/>
                </a:cubicBezTo>
                <a:cubicBezTo>
                  <a:pt x="51216" y="228600"/>
                  <a:pt x="0" y="177384"/>
                  <a:pt x="0" y="114300"/>
                </a:cubicBezTo>
                <a:close/>
                <a:moveTo>
                  <a:pt x="114300" y="150019"/>
                </a:moveTo>
                <a:cubicBezTo>
                  <a:pt x="134014" y="150019"/>
                  <a:pt x="150019" y="134014"/>
                  <a:pt x="150019" y="114300"/>
                </a:cubicBezTo>
                <a:cubicBezTo>
                  <a:pt x="150019" y="94586"/>
                  <a:pt x="134014" y="78581"/>
                  <a:pt x="114300" y="78581"/>
                </a:cubicBezTo>
                <a:cubicBezTo>
                  <a:pt x="94586" y="78581"/>
                  <a:pt x="78581" y="94586"/>
                  <a:pt x="78581" y="114300"/>
                </a:cubicBezTo>
                <a:cubicBezTo>
                  <a:pt x="78581" y="134014"/>
                  <a:pt x="94586" y="150019"/>
                  <a:pt x="114300" y="150019"/>
                </a:cubicBezTo>
                <a:close/>
                <a:moveTo>
                  <a:pt x="114300" y="50006"/>
                </a:moveTo>
                <a:cubicBezTo>
                  <a:pt x="149785" y="50006"/>
                  <a:pt x="178594" y="78815"/>
                  <a:pt x="178594" y="114300"/>
                </a:cubicBezTo>
                <a:cubicBezTo>
                  <a:pt x="178594" y="149785"/>
                  <a:pt x="149785" y="178594"/>
                  <a:pt x="114300" y="178594"/>
                </a:cubicBezTo>
                <a:cubicBezTo>
                  <a:pt x="78815" y="178594"/>
                  <a:pt x="50006" y="149785"/>
                  <a:pt x="50006" y="114300"/>
                </a:cubicBezTo>
                <a:cubicBezTo>
                  <a:pt x="50006" y="78815"/>
                  <a:pt x="78815" y="50006"/>
                  <a:pt x="114300" y="50006"/>
                </a:cubicBezTo>
                <a:close/>
                <a:moveTo>
                  <a:pt x="100013" y="114300"/>
                </a:moveTo>
                <a:cubicBezTo>
                  <a:pt x="100013" y="106415"/>
                  <a:pt x="106415" y="100013"/>
                  <a:pt x="114300" y="100013"/>
                </a:cubicBezTo>
                <a:cubicBezTo>
                  <a:pt x="122185" y="100013"/>
                  <a:pt x="128588" y="106415"/>
                  <a:pt x="128588" y="114300"/>
                </a:cubicBezTo>
                <a:cubicBezTo>
                  <a:pt x="128588" y="122185"/>
                  <a:pt x="122185" y="128588"/>
                  <a:pt x="114300" y="128588"/>
                </a:cubicBezTo>
                <a:cubicBezTo>
                  <a:pt x="106415" y="128588"/>
                  <a:pt x="100013" y="122185"/>
                  <a:pt x="100013" y="11430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20" name="Text 18"/>
          <p:cNvSpPr/>
          <p:nvPr/>
        </p:nvSpPr>
        <p:spPr>
          <a:xfrm>
            <a:off x="1473200" y="6942455"/>
            <a:ext cx="640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Goal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1473200" y="7399655"/>
            <a:ext cx="63754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Represents the system's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dynamic behavior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clearly, emphasizing process flow over objects performing actions.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260080" y="1783080"/>
            <a:ext cx="7477760" cy="6842760"/>
          </a:xfrm>
          <a:custGeom>
            <a:avLst/>
            <a:gdLst/>
            <a:ahLst/>
            <a:cxnLst/>
            <a:rect l="l" t="t" r="r" b="b"/>
            <a:pathLst>
              <a:path w="7477760" h="6842760">
                <a:moveTo>
                  <a:pt x="101615" y="0"/>
                </a:moveTo>
                <a:lnTo>
                  <a:pt x="7376145" y="0"/>
                </a:lnTo>
                <a:cubicBezTo>
                  <a:pt x="7432265" y="0"/>
                  <a:pt x="7477760" y="45495"/>
                  <a:pt x="7477760" y="101615"/>
                </a:cubicBezTo>
                <a:lnTo>
                  <a:pt x="7477760" y="6741145"/>
                </a:lnTo>
                <a:cubicBezTo>
                  <a:pt x="7477760" y="6797265"/>
                  <a:pt x="7432265" y="6842760"/>
                  <a:pt x="7376145" y="6842760"/>
                </a:cubicBezTo>
                <a:lnTo>
                  <a:pt x="101615" y="6842760"/>
                </a:lnTo>
                <a:cubicBezTo>
                  <a:pt x="45495" y="6842760"/>
                  <a:pt x="0" y="6797265"/>
                  <a:pt x="0" y="6741145"/>
                </a:cubicBezTo>
                <a:lnTo>
                  <a:pt x="0" y="101615"/>
                </a:lnTo>
                <a:cubicBezTo>
                  <a:pt x="0" y="45495"/>
                  <a:pt x="45495" y="0"/>
                  <a:pt x="101615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7D90A1">
                  <a:alpha val="1000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8455660" y="2042160"/>
            <a:ext cx="708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Characteristics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519160" y="3184207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5" name="Text 23"/>
          <p:cNvSpPr/>
          <p:nvPr/>
        </p:nvSpPr>
        <p:spPr>
          <a:xfrm>
            <a:off x="8773160" y="3082607"/>
            <a:ext cx="6705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Process-Focused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773160" y="3489007"/>
            <a:ext cx="66929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Emphasizes the process flow rather than the objects performing the actions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519160" y="4884262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8" name="Text 26"/>
          <p:cNvSpPr/>
          <p:nvPr/>
        </p:nvSpPr>
        <p:spPr>
          <a:xfrm>
            <a:off x="8773160" y="4782662"/>
            <a:ext cx="6553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Step-by-Step Visualization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8773160" y="5189062"/>
            <a:ext cx="65405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Describes how actions are performed sequentially with clear control flow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8519160" y="6584316"/>
            <a:ext cx="101600" cy="101600"/>
          </a:xfrm>
          <a:custGeom>
            <a:avLst/>
            <a:gdLst/>
            <a:ahLst/>
            <a:cxnLst/>
            <a:rect l="l" t="t" r="r" b="b"/>
            <a:pathLst>
              <a:path w="101600" h="101600">
                <a:moveTo>
                  <a:pt x="50800" y="0"/>
                </a:moveTo>
                <a:lnTo>
                  <a:pt x="50800" y="0"/>
                </a:lnTo>
                <a:cubicBezTo>
                  <a:pt x="78837" y="0"/>
                  <a:pt x="101600" y="22763"/>
                  <a:pt x="101600" y="50800"/>
                </a:cubicBezTo>
                <a:lnTo>
                  <a:pt x="101600" y="50800"/>
                </a:lnTo>
                <a:cubicBezTo>
                  <a:pt x="101600" y="78837"/>
                  <a:pt x="78837" y="101600"/>
                  <a:pt x="50800" y="101600"/>
                </a:cubicBezTo>
                <a:lnTo>
                  <a:pt x="50800" y="101600"/>
                </a:lnTo>
                <a:cubicBezTo>
                  <a:pt x="22763" y="101600"/>
                  <a:pt x="0" y="78837"/>
                  <a:pt x="0" y="508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1" name="Text 29"/>
          <p:cNvSpPr/>
          <p:nvPr/>
        </p:nvSpPr>
        <p:spPr>
          <a:xfrm>
            <a:off x="8773160" y="6482716"/>
            <a:ext cx="67437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Behavioral Representation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8773160" y="6889116"/>
            <a:ext cx="67310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Captures dynamic system behavior through control and data flow modeling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8519160" y="7909560"/>
            <a:ext cx="6959600" cy="10160"/>
          </a:xfrm>
          <a:custGeom>
            <a:avLst/>
            <a:gdLst/>
            <a:ahLst/>
            <a:cxnLst/>
            <a:rect l="l" t="t" r="r" b="b"/>
            <a:pathLst>
              <a:path w="6959600" h="10160">
                <a:moveTo>
                  <a:pt x="0" y="0"/>
                </a:moveTo>
                <a:lnTo>
                  <a:pt x="6959600" y="0"/>
                </a:lnTo>
                <a:lnTo>
                  <a:pt x="69596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34" name="Shape 32"/>
          <p:cNvSpPr/>
          <p:nvPr/>
        </p:nvSpPr>
        <p:spPr>
          <a:xfrm>
            <a:off x="8544560" y="8155941"/>
            <a:ext cx="177800" cy="177800"/>
          </a:xfrm>
          <a:custGeom>
            <a:avLst/>
            <a:gdLst/>
            <a:ahLst/>
            <a:cxnLst/>
            <a:rect l="l" t="t" r="r" b="b"/>
            <a:pathLst>
              <a:path w="177800" h="177800">
                <a:moveTo>
                  <a:pt x="80739" y="1806"/>
                </a:moveTo>
                <a:cubicBezTo>
                  <a:pt x="85914" y="-590"/>
                  <a:pt x="91886" y="-590"/>
                  <a:pt x="97061" y="1806"/>
                </a:cubicBezTo>
                <a:lnTo>
                  <a:pt x="172973" y="36880"/>
                </a:lnTo>
                <a:cubicBezTo>
                  <a:pt x="175925" y="38234"/>
                  <a:pt x="177800" y="41186"/>
                  <a:pt x="177800" y="44450"/>
                </a:cubicBezTo>
                <a:cubicBezTo>
                  <a:pt x="177800" y="47714"/>
                  <a:pt x="175925" y="50666"/>
                  <a:pt x="172973" y="52020"/>
                </a:cubicBezTo>
                <a:lnTo>
                  <a:pt x="97061" y="87094"/>
                </a:lnTo>
                <a:cubicBezTo>
                  <a:pt x="91886" y="89490"/>
                  <a:pt x="85914" y="89490"/>
                  <a:pt x="80739" y="87094"/>
                </a:cubicBezTo>
                <a:lnTo>
                  <a:pt x="4827" y="52020"/>
                </a:lnTo>
                <a:cubicBezTo>
                  <a:pt x="1875" y="50631"/>
                  <a:pt x="0" y="47680"/>
                  <a:pt x="0" y="44450"/>
                </a:cubicBezTo>
                <a:cubicBezTo>
                  <a:pt x="0" y="41220"/>
                  <a:pt x="1875" y="38234"/>
                  <a:pt x="4827" y="36880"/>
                </a:cubicBezTo>
                <a:lnTo>
                  <a:pt x="80739" y="1806"/>
                </a:lnTo>
                <a:close/>
                <a:moveTo>
                  <a:pt x="16703" y="75843"/>
                </a:moveTo>
                <a:lnTo>
                  <a:pt x="73759" y="102200"/>
                </a:lnTo>
                <a:cubicBezTo>
                  <a:pt x="83378" y="106645"/>
                  <a:pt x="94456" y="106645"/>
                  <a:pt x="104076" y="102200"/>
                </a:cubicBezTo>
                <a:lnTo>
                  <a:pt x="161131" y="75843"/>
                </a:lnTo>
                <a:lnTo>
                  <a:pt x="172973" y="81330"/>
                </a:lnTo>
                <a:cubicBezTo>
                  <a:pt x="175925" y="82684"/>
                  <a:pt x="177800" y="85636"/>
                  <a:pt x="177800" y="88900"/>
                </a:cubicBezTo>
                <a:cubicBezTo>
                  <a:pt x="177800" y="92164"/>
                  <a:pt x="175925" y="95116"/>
                  <a:pt x="172973" y="96470"/>
                </a:cubicBezTo>
                <a:lnTo>
                  <a:pt x="97061" y="131544"/>
                </a:lnTo>
                <a:cubicBezTo>
                  <a:pt x="91886" y="133940"/>
                  <a:pt x="85914" y="133940"/>
                  <a:pt x="80739" y="131544"/>
                </a:cubicBezTo>
                <a:lnTo>
                  <a:pt x="4827" y="96470"/>
                </a:lnTo>
                <a:cubicBezTo>
                  <a:pt x="1875" y="95081"/>
                  <a:pt x="0" y="92130"/>
                  <a:pt x="0" y="88900"/>
                </a:cubicBezTo>
                <a:cubicBezTo>
                  <a:pt x="0" y="85670"/>
                  <a:pt x="1875" y="82684"/>
                  <a:pt x="4827" y="81330"/>
                </a:cubicBezTo>
                <a:lnTo>
                  <a:pt x="16669" y="75843"/>
                </a:lnTo>
                <a:close/>
                <a:moveTo>
                  <a:pt x="4827" y="125780"/>
                </a:moveTo>
                <a:lnTo>
                  <a:pt x="16669" y="120293"/>
                </a:lnTo>
                <a:lnTo>
                  <a:pt x="73724" y="146650"/>
                </a:lnTo>
                <a:cubicBezTo>
                  <a:pt x="83344" y="151095"/>
                  <a:pt x="94422" y="151095"/>
                  <a:pt x="104041" y="146650"/>
                </a:cubicBezTo>
                <a:lnTo>
                  <a:pt x="161097" y="120293"/>
                </a:lnTo>
                <a:lnTo>
                  <a:pt x="172938" y="125780"/>
                </a:lnTo>
                <a:cubicBezTo>
                  <a:pt x="175890" y="127134"/>
                  <a:pt x="177765" y="130086"/>
                  <a:pt x="177765" y="133350"/>
                </a:cubicBezTo>
                <a:cubicBezTo>
                  <a:pt x="177765" y="136614"/>
                  <a:pt x="175890" y="139566"/>
                  <a:pt x="172938" y="140920"/>
                </a:cubicBezTo>
                <a:lnTo>
                  <a:pt x="97026" y="175994"/>
                </a:lnTo>
                <a:cubicBezTo>
                  <a:pt x="91852" y="178390"/>
                  <a:pt x="85879" y="178390"/>
                  <a:pt x="80705" y="175994"/>
                </a:cubicBezTo>
                <a:lnTo>
                  <a:pt x="4827" y="140920"/>
                </a:lnTo>
                <a:cubicBezTo>
                  <a:pt x="1875" y="139531"/>
                  <a:pt x="0" y="136580"/>
                  <a:pt x="0" y="133350"/>
                </a:cubicBezTo>
                <a:cubicBezTo>
                  <a:pt x="0" y="130120"/>
                  <a:pt x="1875" y="127134"/>
                  <a:pt x="4827" y="12578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5" name="Text 33"/>
          <p:cNvSpPr/>
          <p:nvPr/>
        </p:nvSpPr>
        <p:spPr>
          <a:xfrm>
            <a:off x="8843010" y="8117841"/>
            <a:ext cx="1206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Diagram Type: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14246385" y="8117841"/>
            <a:ext cx="1320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Behavioral UML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68961"/>
            <a:ext cx="3202623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36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Introduction &amp;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Basic Activity Diagram Elements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080" y="1783080"/>
            <a:ext cx="2880360" cy="5102860"/>
          </a:xfrm>
          <a:custGeom>
            <a:avLst/>
            <a:gdLst/>
            <a:ahLst/>
            <a:cxnLst/>
            <a:rect l="l" t="t" r="r" b="b"/>
            <a:pathLst>
              <a:path w="2880360" h="5102860">
                <a:moveTo>
                  <a:pt x="101590" y="0"/>
                </a:moveTo>
                <a:lnTo>
                  <a:pt x="2778770" y="0"/>
                </a:lnTo>
                <a:cubicBezTo>
                  <a:pt x="2834876" y="0"/>
                  <a:pt x="2880360" y="45484"/>
                  <a:pt x="2880360" y="101590"/>
                </a:cubicBezTo>
                <a:lnTo>
                  <a:pt x="2880360" y="5001270"/>
                </a:lnTo>
                <a:cubicBezTo>
                  <a:pt x="2880360" y="5057376"/>
                  <a:pt x="2834876" y="5102860"/>
                  <a:pt x="2778770" y="5102860"/>
                </a:cubicBezTo>
                <a:lnTo>
                  <a:pt x="101590" y="5102860"/>
                </a:lnTo>
                <a:cubicBezTo>
                  <a:pt x="45484" y="5102860"/>
                  <a:pt x="0" y="5057376"/>
                  <a:pt x="0" y="50012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544320" y="1991361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6" name="Shape 4"/>
          <p:cNvSpPr/>
          <p:nvPr/>
        </p:nvSpPr>
        <p:spPr>
          <a:xfrm>
            <a:off x="1696720" y="2143761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7" name="Text 5"/>
          <p:cNvSpPr/>
          <p:nvPr/>
        </p:nvSpPr>
        <p:spPr>
          <a:xfrm>
            <a:off x="1350963" y="2956561"/>
            <a:ext cx="1193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Start Node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676910" y="3464561"/>
            <a:ext cx="2552700" cy="2590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Indicates the </a:t>
            </a:r>
            <a:pPr algn="ctr"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beginning</a:t>
            </a:r>
            <a:pPr algn="ctr"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of the process workflow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21360" y="6212841"/>
            <a:ext cx="2463800" cy="10160"/>
          </a:xfrm>
          <a:custGeom>
            <a:avLst/>
            <a:gdLst/>
            <a:ahLst/>
            <a:cxnLst/>
            <a:rect l="l" t="t" r="r" b="b"/>
            <a:pathLst>
              <a:path w="2463800" h="10160">
                <a:moveTo>
                  <a:pt x="0" y="0"/>
                </a:moveTo>
                <a:lnTo>
                  <a:pt x="2463800" y="0"/>
                </a:lnTo>
                <a:lnTo>
                  <a:pt x="24638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531620" y="6451600"/>
            <a:ext cx="838200" cy="172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Filled Circle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3601720" y="1783080"/>
            <a:ext cx="2880360" cy="5102860"/>
          </a:xfrm>
          <a:custGeom>
            <a:avLst/>
            <a:gdLst/>
            <a:ahLst/>
            <a:cxnLst/>
            <a:rect l="l" t="t" r="r" b="b"/>
            <a:pathLst>
              <a:path w="2880360" h="5102860">
                <a:moveTo>
                  <a:pt x="101590" y="0"/>
                </a:moveTo>
                <a:lnTo>
                  <a:pt x="2778770" y="0"/>
                </a:lnTo>
                <a:cubicBezTo>
                  <a:pt x="2834876" y="0"/>
                  <a:pt x="2880360" y="45484"/>
                  <a:pt x="2880360" y="101590"/>
                </a:cubicBezTo>
                <a:lnTo>
                  <a:pt x="2880360" y="5001270"/>
                </a:lnTo>
                <a:cubicBezTo>
                  <a:pt x="2880360" y="5057376"/>
                  <a:pt x="2834876" y="5102860"/>
                  <a:pt x="2778770" y="5102860"/>
                </a:cubicBezTo>
                <a:lnTo>
                  <a:pt x="101590" y="5102860"/>
                </a:lnTo>
                <a:cubicBezTo>
                  <a:pt x="45484" y="5102860"/>
                  <a:pt x="0" y="5057376"/>
                  <a:pt x="0" y="50012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4632960" y="1991361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13" name="Shape 11"/>
          <p:cNvSpPr/>
          <p:nvPr/>
        </p:nvSpPr>
        <p:spPr>
          <a:xfrm>
            <a:off x="4683760" y="2143761"/>
            <a:ext cx="711200" cy="508000"/>
          </a:xfrm>
          <a:custGeom>
            <a:avLst/>
            <a:gdLst/>
            <a:ahLst/>
            <a:cxnLst/>
            <a:rect l="l" t="t" r="r" b="b"/>
            <a:pathLst>
              <a:path w="711200" h="508000">
                <a:moveTo>
                  <a:pt x="101600" y="0"/>
                </a:moveTo>
                <a:lnTo>
                  <a:pt x="609600" y="0"/>
                </a:lnTo>
                <a:cubicBezTo>
                  <a:pt x="665675" y="0"/>
                  <a:pt x="711200" y="45525"/>
                  <a:pt x="711200" y="101600"/>
                </a:cubicBezTo>
                <a:lnTo>
                  <a:pt x="711200" y="406400"/>
                </a:lnTo>
                <a:cubicBezTo>
                  <a:pt x="711200" y="462475"/>
                  <a:pt x="665675" y="508000"/>
                  <a:pt x="609600" y="508000"/>
                </a:cubicBezTo>
                <a:lnTo>
                  <a:pt x="101600" y="508000"/>
                </a:lnTo>
                <a:cubicBezTo>
                  <a:pt x="45525" y="508000"/>
                  <a:pt x="0" y="462475"/>
                  <a:pt x="0" y="4064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4" name="Text 12"/>
          <p:cNvSpPr/>
          <p:nvPr/>
        </p:nvSpPr>
        <p:spPr>
          <a:xfrm>
            <a:off x="4826953" y="2296161"/>
            <a:ext cx="4953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Action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4180046" y="2956561"/>
            <a:ext cx="1714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Activity / Action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3765550" y="3464561"/>
            <a:ext cx="2552700" cy="2590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Represents a specific </a:t>
            </a:r>
            <a:pPr algn="ctr"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task or operation</a:t>
            </a:r>
            <a:pPr algn="ctr"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being performed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3810000" y="6212841"/>
            <a:ext cx="2463800" cy="10160"/>
          </a:xfrm>
          <a:custGeom>
            <a:avLst/>
            <a:gdLst/>
            <a:ahLst/>
            <a:cxnLst/>
            <a:rect l="l" t="t" r="r" b="b"/>
            <a:pathLst>
              <a:path w="2463800" h="10160">
                <a:moveTo>
                  <a:pt x="0" y="0"/>
                </a:moveTo>
                <a:lnTo>
                  <a:pt x="2463800" y="0"/>
                </a:lnTo>
                <a:lnTo>
                  <a:pt x="24638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4361974" y="6451600"/>
            <a:ext cx="1354614" cy="172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Rounded Rectangle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6690360" y="1783080"/>
            <a:ext cx="2880360" cy="5102860"/>
          </a:xfrm>
          <a:custGeom>
            <a:avLst/>
            <a:gdLst/>
            <a:ahLst/>
            <a:cxnLst/>
            <a:rect l="l" t="t" r="r" b="b"/>
            <a:pathLst>
              <a:path w="2880360" h="5102860">
                <a:moveTo>
                  <a:pt x="101590" y="0"/>
                </a:moveTo>
                <a:lnTo>
                  <a:pt x="2778770" y="0"/>
                </a:lnTo>
                <a:cubicBezTo>
                  <a:pt x="2834876" y="0"/>
                  <a:pt x="2880360" y="45484"/>
                  <a:pt x="2880360" y="101590"/>
                </a:cubicBezTo>
                <a:lnTo>
                  <a:pt x="2880360" y="5001270"/>
                </a:lnTo>
                <a:cubicBezTo>
                  <a:pt x="2880360" y="5057376"/>
                  <a:pt x="2834876" y="5102860"/>
                  <a:pt x="2778770" y="5102860"/>
                </a:cubicBezTo>
                <a:lnTo>
                  <a:pt x="101590" y="5102860"/>
                </a:lnTo>
                <a:cubicBezTo>
                  <a:pt x="45484" y="5102860"/>
                  <a:pt x="0" y="5057376"/>
                  <a:pt x="0" y="50012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7721600" y="1991361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21" name="Shape 19"/>
          <p:cNvSpPr/>
          <p:nvPr/>
        </p:nvSpPr>
        <p:spPr>
          <a:xfrm rot="10800000">
            <a:off x="8051800" y="2397761"/>
            <a:ext cx="304800" cy="254000"/>
          </a:xfrm>
          <a:prstGeom prst="triangle">
            <a:avLst>
              <a:gd name="adj" fmla="val 50000"/>
            </a:avLst>
          </a:prstGeom>
          <a:solidFill>
            <a:srgbClr val="E8AF59"/>
          </a:solidFill>
          <a:ln/>
        </p:spPr>
      </p:sp>
      <p:sp>
        <p:nvSpPr>
          <p:cNvPr id="22" name="Shape 20"/>
          <p:cNvSpPr/>
          <p:nvPr/>
        </p:nvSpPr>
        <p:spPr>
          <a:xfrm>
            <a:off x="8509000" y="2397761"/>
            <a:ext cx="152400" cy="381000"/>
          </a:xfrm>
          <a:custGeom>
            <a:avLst/>
            <a:gdLst/>
            <a:ahLst/>
            <a:cxnLst/>
            <a:rect l="l" t="t" r="r" b="b"/>
            <a:pathLst>
              <a:path w="152400" h="381000">
                <a:moveTo>
                  <a:pt x="0" y="0"/>
                </a:moveTo>
                <a:lnTo>
                  <a:pt x="152400" y="0"/>
                </a:lnTo>
                <a:lnTo>
                  <a:pt x="1524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23" name="Shape 21"/>
          <p:cNvSpPr/>
          <p:nvPr/>
        </p:nvSpPr>
        <p:spPr>
          <a:xfrm>
            <a:off x="8051800" y="2397761"/>
            <a:ext cx="152400" cy="381000"/>
          </a:xfrm>
          <a:custGeom>
            <a:avLst/>
            <a:gdLst/>
            <a:ahLst/>
            <a:cxnLst/>
            <a:rect l="l" t="t" r="r" b="b"/>
            <a:pathLst>
              <a:path w="152400" h="381000">
                <a:moveTo>
                  <a:pt x="0" y="0"/>
                </a:moveTo>
                <a:lnTo>
                  <a:pt x="152400" y="0"/>
                </a:lnTo>
                <a:lnTo>
                  <a:pt x="152400" y="381000"/>
                </a:lnTo>
                <a:lnTo>
                  <a:pt x="0" y="3810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7336155" y="2956561"/>
            <a:ext cx="15875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Decision Node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6854190" y="3464561"/>
            <a:ext cx="2552700" cy="2590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Point where flow </a:t>
            </a:r>
            <a:pPr algn="ctr"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splits based on condition</a:t>
            </a:r>
            <a:pPr algn="ctr"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(Yes/No)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898640" y="6212841"/>
            <a:ext cx="2463800" cy="10160"/>
          </a:xfrm>
          <a:custGeom>
            <a:avLst/>
            <a:gdLst/>
            <a:ahLst/>
            <a:cxnLst/>
            <a:rect l="l" t="t" r="r" b="b"/>
            <a:pathLst>
              <a:path w="2463800" h="10160">
                <a:moveTo>
                  <a:pt x="0" y="0"/>
                </a:moveTo>
                <a:lnTo>
                  <a:pt x="2463800" y="0"/>
                </a:lnTo>
                <a:lnTo>
                  <a:pt x="24638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E8AF59">
              <a:alpha val="30196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7564120" y="6451600"/>
            <a:ext cx="1127760" cy="172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Diamond Shape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9779000" y="1783080"/>
            <a:ext cx="2880360" cy="5102860"/>
          </a:xfrm>
          <a:custGeom>
            <a:avLst/>
            <a:gdLst/>
            <a:ahLst/>
            <a:cxnLst/>
            <a:rect l="l" t="t" r="r" b="b"/>
            <a:pathLst>
              <a:path w="2880360" h="5102860">
                <a:moveTo>
                  <a:pt x="101590" y="0"/>
                </a:moveTo>
                <a:lnTo>
                  <a:pt x="2778770" y="0"/>
                </a:lnTo>
                <a:cubicBezTo>
                  <a:pt x="2834876" y="0"/>
                  <a:pt x="2880360" y="45484"/>
                  <a:pt x="2880360" y="101590"/>
                </a:cubicBezTo>
                <a:lnTo>
                  <a:pt x="2880360" y="5001270"/>
                </a:lnTo>
                <a:cubicBezTo>
                  <a:pt x="2880360" y="5057376"/>
                  <a:pt x="2834876" y="5102860"/>
                  <a:pt x="2778770" y="5102860"/>
                </a:cubicBezTo>
                <a:lnTo>
                  <a:pt x="101590" y="5102860"/>
                </a:lnTo>
                <a:cubicBezTo>
                  <a:pt x="45484" y="5102860"/>
                  <a:pt x="0" y="5057376"/>
                  <a:pt x="0" y="50012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7D90A1">
              <a:alpha val="14902"/>
            </a:srgbClr>
          </a:solidFill>
          <a:ln w="10160">
            <a:solidFill>
              <a:srgbClr val="7D90A1">
                <a:alpha val="4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10810240" y="1991361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0" name="Shape 28"/>
          <p:cNvSpPr/>
          <p:nvPr/>
        </p:nvSpPr>
        <p:spPr>
          <a:xfrm>
            <a:off x="11064240" y="224536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299204" y="165854"/>
                </a:moveTo>
                <a:cubicBezTo>
                  <a:pt x="306645" y="158413"/>
                  <a:pt x="306645" y="146328"/>
                  <a:pt x="299204" y="138886"/>
                </a:cubicBezTo>
                <a:lnTo>
                  <a:pt x="203954" y="43636"/>
                </a:lnTo>
                <a:cubicBezTo>
                  <a:pt x="196513" y="36195"/>
                  <a:pt x="184428" y="36195"/>
                  <a:pt x="176986" y="43636"/>
                </a:cubicBezTo>
                <a:cubicBezTo>
                  <a:pt x="169545" y="51078"/>
                  <a:pt x="169545" y="63163"/>
                  <a:pt x="176986" y="70604"/>
                </a:cubicBezTo>
                <a:lnTo>
                  <a:pt x="239732" y="133350"/>
                </a:lnTo>
                <a:lnTo>
                  <a:pt x="19050" y="133350"/>
                </a:lnTo>
                <a:cubicBezTo>
                  <a:pt x="8513" y="133350"/>
                  <a:pt x="0" y="141863"/>
                  <a:pt x="0" y="152400"/>
                </a:cubicBezTo>
                <a:cubicBezTo>
                  <a:pt x="0" y="162937"/>
                  <a:pt x="8513" y="171450"/>
                  <a:pt x="19050" y="171450"/>
                </a:cubicBezTo>
                <a:lnTo>
                  <a:pt x="239732" y="171450"/>
                </a:lnTo>
                <a:lnTo>
                  <a:pt x="176986" y="234196"/>
                </a:lnTo>
                <a:cubicBezTo>
                  <a:pt x="169545" y="241637"/>
                  <a:pt x="169545" y="253722"/>
                  <a:pt x="176986" y="261164"/>
                </a:cubicBezTo>
                <a:cubicBezTo>
                  <a:pt x="184428" y="268605"/>
                  <a:pt x="196513" y="268605"/>
                  <a:pt x="203954" y="261164"/>
                </a:cubicBezTo>
                <a:lnTo>
                  <a:pt x="299204" y="165914"/>
                </a:ln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31" name="Text 29"/>
          <p:cNvSpPr/>
          <p:nvPr/>
        </p:nvSpPr>
        <p:spPr>
          <a:xfrm>
            <a:off x="10520204" y="2956561"/>
            <a:ext cx="13970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Control Flow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9942830" y="3464561"/>
            <a:ext cx="2552700" cy="2590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Arrows indicating sequence</a:t>
            </a:r>
            <a:pPr algn="ctr"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direction of activities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9987280" y="6212841"/>
            <a:ext cx="2463800" cy="10160"/>
          </a:xfrm>
          <a:custGeom>
            <a:avLst/>
            <a:gdLst/>
            <a:ahLst/>
            <a:cxnLst/>
            <a:rect l="l" t="t" r="r" b="b"/>
            <a:pathLst>
              <a:path w="2463800" h="10160">
                <a:moveTo>
                  <a:pt x="0" y="0"/>
                </a:moveTo>
                <a:lnTo>
                  <a:pt x="2463800" y="0"/>
                </a:lnTo>
                <a:lnTo>
                  <a:pt x="24638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7D90A1">
              <a:alpha val="30196"/>
            </a:srgbClr>
          </a:solidFill>
          <a:ln/>
        </p:spPr>
      </p:sp>
      <p:sp>
        <p:nvSpPr>
          <p:cNvPr id="34" name="Text 32"/>
          <p:cNvSpPr/>
          <p:nvPr/>
        </p:nvSpPr>
        <p:spPr>
          <a:xfrm>
            <a:off x="10560527" y="6451600"/>
            <a:ext cx="1312228" cy="172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Directional Arrows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12867640" y="1783080"/>
            <a:ext cx="2880360" cy="5102860"/>
          </a:xfrm>
          <a:custGeom>
            <a:avLst/>
            <a:gdLst/>
            <a:ahLst/>
            <a:cxnLst/>
            <a:rect l="l" t="t" r="r" b="b"/>
            <a:pathLst>
              <a:path w="2880360" h="5102860">
                <a:moveTo>
                  <a:pt x="101590" y="0"/>
                </a:moveTo>
                <a:lnTo>
                  <a:pt x="2778770" y="0"/>
                </a:lnTo>
                <a:cubicBezTo>
                  <a:pt x="2834876" y="0"/>
                  <a:pt x="2880360" y="45484"/>
                  <a:pt x="2880360" y="101590"/>
                </a:cubicBezTo>
                <a:lnTo>
                  <a:pt x="2880360" y="5001270"/>
                </a:lnTo>
                <a:cubicBezTo>
                  <a:pt x="2880360" y="5057376"/>
                  <a:pt x="2834876" y="5102860"/>
                  <a:pt x="2778770" y="5102860"/>
                </a:cubicBezTo>
                <a:lnTo>
                  <a:pt x="101590" y="5102860"/>
                </a:lnTo>
                <a:cubicBezTo>
                  <a:pt x="45484" y="5102860"/>
                  <a:pt x="0" y="5057376"/>
                  <a:pt x="0" y="5001270"/>
                </a:cubicBezTo>
                <a:lnTo>
                  <a:pt x="0" y="101590"/>
                </a:lnTo>
                <a:cubicBezTo>
                  <a:pt x="0" y="45484"/>
                  <a:pt x="45484" y="0"/>
                  <a:pt x="101590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36" name="Shape 34"/>
          <p:cNvSpPr/>
          <p:nvPr/>
        </p:nvSpPr>
        <p:spPr>
          <a:xfrm>
            <a:off x="13898880" y="1991361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7" name="Shape 35"/>
          <p:cNvSpPr/>
          <p:nvPr/>
        </p:nvSpPr>
        <p:spPr>
          <a:xfrm>
            <a:off x="14051280" y="2143761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38" name="Shape 36"/>
          <p:cNvSpPr/>
          <p:nvPr/>
        </p:nvSpPr>
        <p:spPr>
          <a:xfrm>
            <a:off x="14203680" y="2296161"/>
            <a:ext cx="203200" cy="203200"/>
          </a:xfrm>
          <a:custGeom>
            <a:avLst/>
            <a:gdLst/>
            <a:ahLst/>
            <a:cxnLst/>
            <a:rect l="l" t="t" r="r" b="b"/>
            <a:pathLst>
              <a:path w="203200" h="203200">
                <a:moveTo>
                  <a:pt x="101600" y="0"/>
                </a:moveTo>
                <a:lnTo>
                  <a:pt x="101600" y="0"/>
                </a:lnTo>
                <a:cubicBezTo>
                  <a:pt x="157675" y="0"/>
                  <a:pt x="203200" y="45525"/>
                  <a:pt x="203200" y="101600"/>
                </a:cubicBezTo>
                <a:lnTo>
                  <a:pt x="203200" y="101600"/>
                </a:lnTo>
                <a:cubicBezTo>
                  <a:pt x="203200" y="157675"/>
                  <a:pt x="157675" y="203200"/>
                  <a:pt x="101600" y="203200"/>
                </a:cubicBezTo>
                <a:lnTo>
                  <a:pt x="101600" y="203200"/>
                </a:lnTo>
                <a:cubicBezTo>
                  <a:pt x="45525" y="203200"/>
                  <a:pt x="0" y="157675"/>
                  <a:pt x="0" y="1016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9" name="Text 37"/>
          <p:cNvSpPr/>
          <p:nvPr/>
        </p:nvSpPr>
        <p:spPr>
          <a:xfrm>
            <a:off x="13755053" y="2956561"/>
            <a:ext cx="1104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End Node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13031470" y="3464561"/>
            <a:ext cx="2552700" cy="2590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Marks the </a:t>
            </a:r>
            <a:pPr algn="ctr"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completion</a:t>
            </a:r>
            <a:pPr algn="ctr"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of the entire process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3075920" y="6212841"/>
            <a:ext cx="2463800" cy="10160"/>
          </a:xfrm>
          <a:custGeom>
            <a:avLst/>
            <a:gdLst/>
            <a:ahLst/>
            <a:cxnLst/>
            <a:rect l="l" t="t" r="r" b="b"/>
            <a:pathLst>
              <a:path w="2463800" h="10160">
                <a:moveTo>
                  <a:pt x="0" y="0"/>
                </a:moveTo>
                <a:lnTo>
                  <a:pt x="2463800" y="0"/>
                </a:lnTo>
                <a:lnTo>
                  <a:pt x="24638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42" name="Text 40"/>
          <p:cNvSpPr/>
          <p:nvPr/>
        </p:nvSpPr>
        <p:spPr>
          <a:xfrm>
            <a:off x="13994766" y="6451600"/>
            <a:ext cx="620871" cy="1727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2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Bullseye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513080" y="7096762"/>
            <a:ext cx="15224760" cy="1534160"/>
          </a:xfrm>
          <a:custGeom>
            <a:avLst/>
            <a:gdLst/>
            <a:ahLst/>
            <a:cxnLst/>
            <a:rect l="l" t="t" r="r" b="b"/>
            <a:pathLst>
              <a:path w="15224760" h="1534160">
                <a:moveTo>
                  <a:pt x="101607" y="0"/>
                </a:moveTo>
                <a:lnTo>
                  <a:pt x="15123153" y="0"/>
                </a:lnTo>
                <a:cubicBezTo>
                  <a:pt x="15179269" y="0"/>
                  <a:pt x="15224760" y="45491"/>
                  <a:pt x="15224760" y="101607"/>
                </a:cubicBezTo>
                <a:lnTo>
                  <a:pt x="15224760" y="1432553"/>
                </a:lnTo>
                <a:cubicBezTo>
                  <a:pt x="15224760" y="1488669"/>
                  <a:pt x="15179269" y="1534160"/>
                  <a:pt x="15123153" y="1534160"/>
                </a:cubicBezTo>
                <a:lnTo>
                  <a:pt x="101607" y="1534160"/>
                </a:lnTo>
                <a:cubicBezTo>
                  <a:pt x="45491" y="1534160"/>
                  <a:pt x="0" y="1488669"/>
                  <a:pt x="0" y="1432553"/>
                </a:cubicBezTo>
                <a:lnTo>
                  <a:pt x="0" y="101607"/>
                </a:lnTo>
                <a:cubicBezTo>
                  <a:pt x="0" y="45529"/>
                  <a:pt x="45529" y="0"/>
                  <a:pt x="101607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E8AF59">
                  <a:alpha val="20000"/>
                </a:srgbClr>
              </a:gs>
            </a:gsLst>
            <a:lin ang="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721360" y="7508239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355600" y="0"/>
                </a:moveTo>
                <a:lnTo>
                  <a:pt x="355600" y="0"/>
                </a:lnTo>
                <a:cubicBezTo>
                  <a:pt x="551861" y="0"/>
                  <a:pt x="711200" y="159339"/>
                  <a:pt x="711200" y="355600"/>
                </a:cubicBezTo>
                <a:lnTo>
                  <a:pt x="711200" y="355600"/>
                </a:lnTo>
                <a:cubicBezTo>
                  <a:pt x="711200" y="551861"/>
                  <a:pt x="551861" y="711200"/>
                  <a:pt x="355600" y="711200"/>
                </a:cubicBezTo>
                <a:lnTo>
                  <a:pt x="355600" y="711200"/>
                </a:lnTo>
                <a:cubicBezTo>
                  <a:pt x="159339" y="711200"/>
                  <a:pt x="0" y="551861"/>
                  <a:pt x="0" y="355600"/>
                </a:cubicBezTo>
                <a:lnTo>
                  <a:pt x="0" y="355600"/>
                </a:lnTo>
                <a:cubicBezTo>
                  <a:pt x="0" y="159339"/>
                  <a:pt x="159339" y="0"/>
                  <a:pt x="3556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5" name="Shape 43"/>
          <p:cNvSpPr/>
          <p:nvPr/>
        </p:nvSpPr>
        <p:spPr>
          <a:xfrm>
            <a:off x="924560" y="7711439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304800"/>
                </a:moveTo>
                <a:cubicBezTo>
                  <a:pt x="236512" y="304800"/>
                  <a:pt x="304800" y="236512"/>
                  <a:pt x="304800" y="152400"/>
                </a:cubicBezTo>
                <a:cubicBezTo>
                  <a:pt x="304800" y="68288"/>
                  <a:pt x="236512" y="0"/>
                  <a:pt x="152400" y="0"/>
                </a:cubicBezTo>
                <a:cubicBezTo>
                  <a:pt x="68288" y="0"/>
                  <a:pt x="0" y="68288"/>
                  <a:pt x="0" y="152400"/>
                </a:cubicBezTo>
                <a:cubicBezTo>
                  <a:pt x="0" y="236512"/>
                  <a:pt x="68288" y="304800"/>
                  <a:pt x="152400" y="304800"/>
                </a:cubicBezTo>
                <a:close/>
                <a:moveTo>
                  <a:pt x="133350" y="95250"/>
                </a:moveTo>
                <a:cubicBezTo>
                  <a:pt x="133350" y="84736"/>
                  <a:pt x="141886" y="76200"/>
                  <a:pt x="152400" y="76200"/>
                </a:cubicBezTo>
                <a:cubicBezTo>
                  <a:pt x="162914" y="76200"/>
                  <a:pt x="171450" y="84736"/>
                  <a:pt x="171450" y="95250"/>
                </a:cubicBezTo>
                <a:cubicBezTo>
                  <a:pt x="171450" y="105764"/>
                  <a:pt x="162914" y="114300"/>
                  <a:pt x="152400" y="114300"/>
                </a:cubicBezTo>
                <a:cubicBezTo>
                  <a:pt x="141886" y="114300"/>
                  <a:pt x="133350" y="105764"/>
                  <a:pt x="133350" y="95250"/>
                </a:cubicBezTo>
                <a:close/>
                <a:moveTo>
                  <a:pt x="128588" y="133350"/>
                </a:moveTo>
                <a:lnTo>
                  <a:pt x="157163" y="133350"/>
                </a:lnTo>
                <a:cubicBezTo>
                  <a:pt x="165080" y="133350"/>
                  <a:pt x="171450" y="139720"/>
                  <a:pt x="171450" y="147638"/>
                </a:cubicBezTo>
                <a:lnTo>
                  <a:pt x="171450" y="200025"/>
                </a:lnTo>
                <a:lnTo>
                  <a:pt x="176212" y="200025"/>
                </a:lnTo>
                <a:cubicBezTo>
                  <a:pt x="184130" y="200025"/>
                  <a:pt x="190500" y="206395"/>
                  <a:pt x="190500" y="214313"/>
                </a:cubicBezTo>
                <a:cubicBezTo>
                  <a:pt x="190500" y="222230"/>
                  <a:pt x="184130" y="228600"/>
                  <a:pt x="176212" y="228600"/>
                </a:cubicBezTo>
                <a:lnTo>
                  <a:pt x="128588" y="228600"/>
                </a:lnTo>
                <a:cubicBezTo>
                  <a:pt x="120670" y="228600"/>
                  <a:pt x="114300" y="222230"/>
                  <a:pt x="114300" y="214313"/>
                </a:cubicBezTo>
                <a:cubicBezTo>
                  <a:pt x="114300" y="206395"/>
                  <a:pt x="120670" y="200025"/>
                  <a:pt x="128588" y="200025"/>
                </a:cubicBezTo>
                <a:lnTo>
                  <a:pt x="142875" y="200025"/>
                </a:lnTo>
                <a:lnTo>
                  <a:pt x="142875" y="161925"/>
                </a:lnTo>
                <a:lnTo>
                  <a:pt x="128588" y="161925"/>
                </a:lnTo>
                <a:cubicBezTo>
                  <a:pt x="120670" y="161925"/>
                  <a:pt x="114300" y="155555"/>
                  <a:pt x="114300" y="147638"/>
                </a:cubicBezTo>
                <a:cubicBezTo>
                  <a:pt x="114300" y="139720"/>
                  <a:pt x="120670" y="133350"/>
                  <a:pt x="128588" y="13335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46" name="Text 44"/>
          <p:cNvSpPr/>
          <p:nvPr/>
        </p:nvSpPr>
        <p:spPr>
          <a:xfrm>
            <a:off x="1635760" y="7305039"/>
            <a:ext cx="140208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Key Principle</a:t>
            </a:r>
            <a:endParaRPr lang="en-US" sz="1600" dirty="0"/>
          </a:p>
        </p:txBody>
      </p:sp>
      <p:sp>
        <p:nvSpPr>
          <p:cNvPr id="47" name="Text 45"/>
          <p:cNvSpPr/>
          <p:nvPr/>
        </p:nvSpPr>
        <p:spPr>
          <a:xfrm>
            <a:off x="1635760" y="7762239"/>
            <a:ext cx="139954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These five elements form the foundation of every activity diagram. They create a complete workflow by defining where the process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starts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, what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actions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are performed, how the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flow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proceeds, when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are made, and where the process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0185" y="560207"/>
            <a:ext cx="3153351" cy="21007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82" b="1" spc="354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Introduction &amp; Overview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0185" y="950351"/>
            <a:ext cx="15555742" cy="60022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726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Purpose of Activity Diagrams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05186" y="1755648"/>
            <a:ext cx="7512773" cy="3011111"/>
          </a:xfrm>
          <a:custGeom>
            <a:avLst/>
            <a:gdLst/>
            <a:ahLst/>
            <a:cxnLst/>
            <a:rect l="l" t="t" r="r" b="b"/>
            <a:pathLst>
              <a:path w="7512773" h="3011111">
                <a:moveTo>
                  <a:pt x="100029" y="0"/>
                </a:moveTo>
                <a:lnTo>
                  <a:pt x="7412744" y="0"/>
                </a:lnTo>
                <a:cubicBezTo>
                  <a:pt x="7467988" y="0"/>
                  <a:pt x="7512773" y="44785"/>
                  <a:pt x="7512773" y="100029"/>
                </a:cubicBezTo>
                <a:lnTo>
                  <a:pt x="7512773" y="2911082"/>
                </a:lnTo>
                <a:cubicBezTo>
                  <a:pt x="7512773" y="2966327"/>
                  <a:pt x="7467988" y="3011111"/>
                  <a:pt x="7412744" y="3011111"/>
                </a:cubicBezTo>
                <a:lnTo>
                  <a:pt x="100029" y="3011111"/>
                </a:lnTo>
                <a:cubicBezTo>
                  <a:pt x="44785" y="3011111"/>
                  <a:pt x="0" y="2966327"/>
                  <a:pt x="0" y="2911082"/>
                </a:cubicBezTo>
                <a:lnTo>
                  <a:pt x="0" y="100029"/>
                </a:lnTo>
                <a:cubicBezTo>
                  <a:pt x="0" y="44822"/>
                  <a:pt x="44822" y="0"/>
                  <a:pt x="100029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5C7A9E">
                  <a:alpha val="500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10262" y="1960724"/>
            <a:ext cx="600222" cy="600222"/>
          </a:xfrm>
          <a:custGeom>
            <a:avLst/>
            <a:gdLst/>
            <a:ahLst/>
            <a:cxnLst/>
            <a:rect l="l" t="t" r="r" b="b"/>
            <a:pathLst>
              <a:path w="600222" h="600222">
                <a:moveTo>
                  <a:pt x="100039" y="0"/>
                </a:moveTo>
                <a:lnTo>
                  <a:pt x="500183" y="0"/>
                </a:lnTo>
                <a:cubicBezTo>
                  <a:pt x="555433" y="0"/>
                  <a:pt x="600222" y="44789"/>
                  <a:pt x="600222" y="100039"/>
                </a:cubicBezTo>
                <a:lnTo>
                  <a:pt x="600222" y="500183"/>
                </a:lnTo>
                <a:cubicBezTo>
                  <a:pt x="600222" y="555433"/>
                  <a:pt x="555433" y="600222"/>
                  <a:pt x="500183" y="600222"/>
                </a:cubicBezTo>
                <a:lnTo>
                  <a:pt x="100039" y="600222"/>
                </a:lnTo>
                <a:cubicBezTo>
                  <a:pt x="44789" y="600222"/>
                  <a:pt x="0" y="555433"/>
                  <a:pt x="0" y="500183"/>
                </a:cubicBezTo>
                <a:lnTo>
                  <a:pt x="0" y="100039"/>
                </a:lnTo>
                <a:cubicBezTo>
                  <a:pt x="0" y="44789"/>
                  <a:pt x="44789" y="0"/>
                  <a:pt x="100039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6" name="Shape 4"/>
          <p:cNvSpPr/>
          <p:nvPr/>
        </p:nvSpPr>
        <p:spPr>
          <a:xfrm>
            <a:off x="869696" y="2135789"/>
            <a:ext cx="281354" cy="250092"/>
          </a:xfrm>
          <a:custGeom>
            <a:avLst/>
            <a:gdLst/>
            <a:ahLst/>
            <a:cxnLst/>
            <a:rect l="l" t="t" r="r" b="b"/>
            <a:pathLst>
              <a:path w="281354" h="250092">
                <a:moveTo>
                  <a:pt x="140677" y="15631"/>
                </a:moveTo>
                <a:cubicBezTo>
                  <a:pt x="101209" y="15631"/>
                  <a:pt x="69606" y="33606"/>
                  <a:pt x="46599" y="55001"/>
                </a:cubicBezTo>
                <a:cubicBezTo>
                  <a:pt x="23739" y="76249"/>
                  <a:pt x="8450" y="101600"/>
                  <a:pt x="1172" y="119038"/>
                </a:cubicBezTo>
                <a:cubicBezTo>
                  <a:pt x="-440" y="122897"/>
                  <a:pt x="-440" y="127195"/>
                  <a:pt x="1172" y="131054"/>
                </a:cubicBezTo>
                <a:cubicBezTo>
                  <a:pt x="8450" y="148492"/>
                  <a:pt x="23739" y="173892"/>
                  <a:pt x="46599" y="195092"/>
                </a:cubicBezTo>
                <a:cubicBezTo>
                  <a:pt x="69606" y="216437"/>
                  <a:pt x="101209" y="234462"/>
                  <a:pt x="140677" y="234462"/>
                </a:cubicBezTo>
                <a:cubicBezTo>
                  <a:pt x="180145" y="234462"/>
                  <a:pt x="211748" y="216486"/>
                  <a:pt x="234755" y="195092"/>
                </a:cubicBezTo>
                <a:cubicBezTo>
                  <a:pt x="257615" y="173843"/>
                  <a:pt x="272903" y="148492"/>
                  <a:pt x="280182" y="131054"/>
                </a:cubicBezTo>
                <a:cubicBezTo>
                  <a:pt x="281793" y="127195"/>
                  <a:pt x="281793" y="122897"/>
                  <a:pt x="280182" y="119038"/>
                </a:cubicBezTo>
                <a:cubicBezTo>
                  <a:pt x="272903" y="101600"/>
                  <a:pt x="257615" y="76200"/>
                  <a:pt x="234755" y="55001"/>
                </a:cubicBezTo>
                <a:cubicBezTo>
                  <a:pt x="211748" y="33655"/>
                  <a:pt x="180145" y="15631"/>
                  <a:pt x="140677" y="15631"/>
                </a:cubicBezTo>
                <a:close/>
                <a:moveTo>
                  <a:pt x="70338" y="125046"/>
                </a:moveTo>
                <a:cubicBezTo>
                  <a:pt x="70338" y="86225"/>
                  <a:pt x="101856" y="54708"/>
                  <a:pt x="140677" y="54708"/>
                </a:cubicBezTo>
                <a:cubicBezTo>
                  <a:pt x="179498" y="54708"/>
                  <a:pt x="211015" y="86225"/>
                  <a:pt x="211015" y="125046"/>
                </a:cubicBezTo>
                <a:cubicBezTo>
                  <a:pt x="211015" y="163867"/>
                  <a:pt x="179498" y="195385"/>
                  <a:pt x="140677" y="195385"/>
                </a:cubicBezTo>
                <a:cubicBezTo>
                  <a:pt x="101856" y="195385"/>
                  <a:pt x="70338" y="163867"/>
                  <a:pt x="70338" y="125046"/>
                </a:cubicBezTo>
                <a:close/>
                <a:moveTo>
                  <a:pt x="140677" y="93785"/>
                </a:moveTo>
                <a:cubicBezTo>
                  <a:pt x="140677" y="111027"/>
                  <a:pt x="126658" y="125046"/>
                  <a:pt x="109415" y="125046"/>
                </a:cubicBezTo>
                <a:cubicBezTo>
                  <a:pt x="103798" y="125046"/>
                  <a:pt x="98523" y="123581"/>
                  <a:pt x="93931" y="120943"/>
                </a:cubicBezTo>
                <a:cubicBezTo>
                  <a:pt x="93443" y="126267"/>
                  <a:pt x="93882" y="131738"/>
                  <a:pt x="95348" y="137160"/>
                </a:cubicBezTo>
                <a:cubicBezTo>
                  <a:pt x="102040" y="162169"/>
                  <a:pt x="127782" y="177018"/>
                  <a:pt x="152791" y="170327"/>
                </a:cubicBezTo>
                <a:cubicBezTo>
                  <a:pt x="177800" y="163635"/>
                  <a:pt x="192649" y="137893"/>
                  <a:pt x="185957" y="112883"/>
                </a:cubicBezTo>
                <a:cubicBezTo>
                  <a:pt x="179998" y="90561"/>
                  <a:pt x="158848" y="76347"/>
                  <a:pt x="136574" y="78300"/>
                </a:cubicBezTo>
                <a:cubicBezTo>
                  <a:pt x="139163" y="82843"/>
                  <a:pt x="140677" y="88118"/>
                  <a:pt x="140677" y="93785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7" name="Text 5"/>
          <p:cNvSpPr/>
          <p:nvPr/>
        </p:nvSpPr>
        <p:spPr>
          <a:xfrm>
            <a:off x="1510558" y="1960724"/>
            <a:ext cx="1850683" cy="400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63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Visualization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510558" y="2390726"/>
            <a:ext cx="1788160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spc="69" kern="0" dirty="0">
                <a:solidFill>
                  <a:srgbClr val="7D90A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Primary Purpose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10262" y="2810882"/>
            <a:ext cx="7202658" cy="6502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Helps in </a:t>
            </a:r>
            <a:pPr>
              <a:lnSpc>
                <a:spcPct val="140000"/>
              </a:lnSpc>
            </a:pPr>
            <a:r>
              <a:rPr lang="en-US" sz="1575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mapping out system workflows</a:t>
            </a:r>
            <a:pPr>
              <a:lnSpc>
                <a:spcPct val="140000"/>
              </a:lnSpc>
            </a:pPr>
            <a:r>
              <a:rPr lang="en-US" sz="1575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business processes visually, making abstract concepts tangible.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46213" y="3648692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1" name="Text 9"/>
          <p:cNvSpPr/>
          <p:nvPr/>
        </p:nvSpPr>
        <p:spPr>
          <a:xfrm>
            <a:off x="1029130" y="3611178"/>
            <a:ext cx="2288345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Visualize complex workflows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46213" y="3998821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3" name="Text 11"/>
          <p:cNvSpPr/>
          <p:nvPr/>
        </p:nvSpPr>
        <p:spPr>
          <a:xfrm>
            <a:off x="1029130" y="3961307"/>
            <a:ext cx="1925711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Map business processes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46213" y="4348950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5" name="Text 13"/>
          <p:cNvSpPr/>
          <p:nvPr/>
        </p:nvSpPr>
        <p:spPr>
          <a:xfrm>
            <a:off x="1029130" y="4311436"/>
            <a:ext cx="2025748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 process blueprints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8230226" y="1755648"/>
            <a:ext cx="7512773" cy="3011111"/>
          </a:xfrm>
          <a:custGeom>
            <a:avLst/>
            <a:gdLst/>
            <a:ahLst/>
            <a:cxnLst/>
            <a:rect l="l" t="t" r="r" b="b"/>
            <a:pathLst>
              <a:path w="7512773" h="3011111">
                <a:moveTo>
                  <a:pt x="100029" y="0"/>
                </a:moveTo>
                <a:lnTo>
                  <a:pt x="7412744" y="0"/>
                </a:lnTo>
                <a:cubicBezTo>
                  <a:pt x="7467988" y="0"/>
                  <a:pt x="7512773" y="44785"/>
                  <a:pt x="7512773" y="100029"/>
                </a:cubicBezTo>
                <a:lnTo>
                  <a:pt x="7512773" y="2911082"/>
                </a:lnTo>
                <a:cubicBezTo>
                  <a:pt x="7512773" y="2966327"/>
                  <a:pt x="7467988" y="3011111"/>
                  <a:pt x="7412744" y="3011111"/>
                </a:cubicBezTo>
                <a:lnTo>
                  <a:pt x="100029" y="3011111"/>
                </a:lnTo>
                <a:cubicBezTo>
                  <a:pt x="44785" y="3011111"/>
                  <a:pt x="0" y="2966327"/>
                  <a:pt x="0" y="2911082"/>
                </a:cubicBezTo>
                <a:lnTo>
                  <a:pt x="0" y="100029"/>
                </a:lnTo>
                <a:cubicBezTo>
                  <a:pt x="0" y="44822"/>
                  <a:pt x="44822" y="0"/>
                  <a:pt x="100029" y="0"/>
                </a:cubicBezTo>
                <a:close/>
              </a:path>
            </a:pathLst>
          </a:custGeom>
          <a:gradFill rotWithShape="1" flip="none">
            <a:gsLst>
              <a:gs pos="0">
                <a:srgbClr val="E8AF59">
                  <a:alpha val="20000"/>
                </a:srgbClr>
              </a:gs>
              <a:gs pos="100000">
                <a:srgbClr val="E8AF59">
                  <a:alpha val="5000"/>
                </a:srgbClr>
              </a:gs>
            </a:gsLst>
            <a:lin ang="2700000" scaled="1"/>
          </a:gra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8435301" y="1960724"/>
            <a:ext cx="600222" cy="600222"/>
          </a:xfrm>
          <a:custGeom>
            <a:avLst/>
            <a:gdLst/>
            <a:ahLst/>
            <a:cxnLst/>
            <a:rect l="l" t="t" r="r" b="b"/>
            <a:pathLst>
              <a:path w="600222" h="600222">
                <a:moveTo>
                  <a:pt x="100039" y="0"/>
                </a:moveTo>
                <a:lnTo>
                  <a:pt x="500183" y="0"/>
                </a:lnTo>
                <a:cubicBezTo>
                  <a:pt x="555433" y="0"/>
                  <a:pt x="600222" y="44789"/>
                  <a:pt x="600222" y="100039"/>
                </a:cubicBezTo>
                <a:lnTo>
                  <a:pt x="600222" y="500183"/>
                </a:lnTo>
                <a:cubicBezTo>
                  <a:pt x="600222" y="555433"/>
                  <a:pt x="555433" y="600222"/>
                  <a:pt x="500183" y="600222"/>
                </a:cubicBezTo>
                <a:lnTo>
                  <a:pt x="100039" y="600222"/>
                </a:lnTo>
                <a:cubicBezTo>
                  <a:pt x="44789" y="600222"/>
                  <a:pt x="0" y="555433"/>
                  <a:pt x="0" y="500183"/>
                </a:cubicBezTo>
                <a:lnTo>
                  <a:pt x="0" y="100039"/>
                </a:lnTo>
                <a:cubicBezTo>
                  <a:pt x="0" y="44789"/>
                  <a:pt x="44789" y="0"/>
                  <a:pt x="100039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8" name="Shape 16"/>
          <p:cNvSpPr/>
          <p:nvPr/>
        </p:nvSpPr>
        <p:spPr>
          <a:xfrm>
            <a:off x="8610366" y="2135789"/>
            <a:ext cx="250092" cy="250092"/>
          </a:xfrm>
          <a:custGeom>
            <a:avLst/>
            <a:gdLst/>
            <a:ahLst/>
            <a:cxnLst/>
            <a:rect l="l" t="t" r="r" b="b"/>
            <a:pathLst>
              <a:path w="250092" h="250092">
                <a:moveTo>
                  <a:pt x="214679" y="3419"/>
                </a:moveTo>
                <a:cubicBezTo>
                  <a:pt x="219270" y="-1172"/>
                  <a:pt x="226695" y="-1172"/>
                  <a:pt x="231238" y="3419"/>
                </a:cubicBezTo>
                <a:lnTo>
                  <a:pt x="246868" y="19050"/>
                </a:lnTo>
                <a:cubicBezTo>
                  <a:pt x="251460" y="23642"/>
                  <a:pt x="251460" y="31066"/>
                  <a:pt x="246868" y="35609"/>
                </a:cubicBezTo>
                <a:lnTo>
                  <a:pt x="204372" y="78105"/>
                </a:lnTo>
                <a:lnTo>
                  <a:pt x="223422" y="97155"/>
                </a:lnTo>
                <a:cubicBezTo>
                  <a:pt x="226793" y="100525"/>
                  <a:pt x="227770" y="105557"/>
                  <a:pt x="225962" y="109953"/>
                </a:cubicBezTo>
                <a:cubicBezTo>
                  <a:pt x="224155" y="114349"/>
                  <a:pt x="219905" y="117231"/>
                  <a:pt x="215167" y="117231"/>
                </a:cubicBezTo>
                <a:lnTo>
                  <a:pt x="144829" y="117231"/>
                </a:lnTo>
                <a:cubicBezTo>
                  <a:pt x="138332" y="117231"/>
                  <a:pt x="133106" y="112004"/>
                  <a:pt x="133106" y="105508"/>
                </a:cubicBezTo>
                <a:lnTo>
                  <a:pt x="133106" y="35169"/>
                </a:lnTo>
                <a:cubicBezTo>
                  <a:pt x="133106" y="30431"/>
                  <a:pt x="135939" y="26133"/>
                  <a:pt x="140335" y="24325"/>
                </a:cubicBezTo>
                <a:cubicBezTo>
                  <a:pt x="144731" y="22518"/>
                  <a:pt x="149762" y="23495"/>
                  <a:pt x="153133" y="26865"/>
                </a:cubicBezTo>
                <a:lnTo>
                  <a:pt x="172183" y="45915"/>
                </a:lnTo>
                <a:lnTo>
                  <a:pt x="214679" y="3419"/>
                </a:lnTo>
                <a:close/>
                <a:moveTo>
                  <a:pt x="35413" y="132862"/>
                </a:moveTo>
                <a:lnTo>
                  <a:pt x="105752" y="132862"/>
                </a:lnTo>
                <a:cubicBezTo>
                  <a:pt x="112248" y="132862"/>
                  <a:pt x="117475" y="138088"/>
                  <a:pt x="117475" y="144585"/>
                </a:cubicBezTo>
                <a:lnTo>
                  <a:pt x="117475" y="214923"/>
                </a:lnTo>
                <a:cubicBezTo>
                  <a:pt x="117475" y="219661"/>
                  <a:pt x="114642" y="223960"/>
                  <a:pt x="110246" y="225767"/>
                </a:cubicBezTo>
                <a:cubicBezTo>
                  <a:pt x="105850" y="227574"/>
                  <a:pt x="100818" y="226597"/>
                  <a:pt x="97448" y="223227"/>
                </a:cubicBezTo>
                <a:lnTo>
                  <a:pt x="78398" y="204177"/>
                </a:lnTo>
                <a:lnTo>
                  <a:pt x="35902" y="246673"/>
                </a:lnTo>
                <a:cubicBezTo>
                  <a:pt x="31310" y="251265"/>
                  <a:pt x="23886" y="251265"/>
                  <a:pt x="19343" y="246673"/>
                </a:cubicBezTo>
                <a:lnTo>
                  <a:pt x="3712" y="231042"/>
                </a:lnTo>
                <a:cubicBezTo>
                  <a:pt x="-879" y="226451"/>
                  <a:pt x="-879" y="219026"/>
                  <a:pt x="3712" y="214483"/>
                </a:cubicBezTo>
                <a:lnTo>
                  <a:pt x="46208" y="171987"/>
                </a:lnTo>
                <a:lnTo>
                  <a:pt x="27158" y="152937"/>
                </a:lnTo>
                <a:cubicBezTo>
                  <a:pt x="23788" y="149567"/>
                  <a:pt x="22811" y="144536"/>
                  <a:pt x="24618" y="140140"/>
                </a:cubicBezTo>
                <a:cubicBezTo>
                  <a:pt x="26426" y="135743"/>
                  <a:pt x="30675" y="132862"/>
                  <a:pt x="35413" y="132862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19" name="Text 17"/>
          <p:cNvSpPr/>
          <p:nvPr/>
        </p:nvSpPr>
        <p:spPr>
          <a:xfrm>
            <a:off x="9235596" y="1960724"/>
            <a:ext cx="2688492" cy="400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63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Simplification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9235596" y="2390726"/>
            <a:ext cx="2628470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spc="69" kern="0" dirty="0">
                <a:solidFill>
                  <a:srgbClr val="7D90A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Complexity Management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8435301" y="2810882"/>
            <a:ext cx="7202658" cy="6502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Makes </a:t>
            </a:r>
            <a:pPr>
              <a:lnSpc>
                <a:spcPct val="140000"/>
              </a:lnSpc>
            </a:pPr>
            <a:r>
              <a:rPr lang="en-US" sz="1575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complex algorithms and logic</a:t>
            </a:r>
            <a:pPr>
              <a:lnSpc>
                <a:spcPct val="140000"/>
              </a:lnSpc>
            </a:pPr>
            <a:r>
              <a:rPr lang="en-US" sz="1575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easy to understand through visual representation.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471252" y="3648692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3" name="Text 21"/>
          <p:cNvSpPr/>
          <p:nvPr/>
        </p:nvSpPr>
        <p:spPr>
          <a:xfrm>
            <a:off x="8754169" y="3611178"/>
            <a:ext cx="2088271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Break down complex logic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8471252" y="3998821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5" name="Text 23"/>
          <p:cNvSpPr/>
          <p:nvPr/>
        </p:nvSpPr>
        <p:spPr>
          <a:xfrm>
            <a:off x="8754169" y="3961307"/>
            <a:ext cx="2263335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Reveal hidden dependencies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8471252" y="4348950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7" name="Text 25"/>
          <p:cNvSpPr/>
          <p:nvPr/>
        </p:nvSpPr>
        <p:spPr>
          <a:xfrm>
            <a:off x="8754169" y="4311436"/>
            <a:ext cx="2275840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Improve code understanding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505186" y="4976682"/>
            <a:ext cx="7512773" cy="3011111"/>
          </a:xfrm>
          <a:custGeom>
            <a:avLst/>
            <a:gdLst/>
            <a:ahLst/>
            <a:cxnLst/>
            <a:rect l="l" t="t" r="r" b="b"/>
            <a:pathLst>
              <a:path w="7512773" h="3011111">
                <a:moveTo>
                  <a:pt x="100029" y="0"/>
                </a:moveTo>
                <a:lnTo>
                  <a:pt x="7412744" y="0"/>
                </a:lnTo>
                <a:cubicBezTo>
                  <a:pt x="7467988" y="0"/>
                  <a:pt x="7512773" y="44785"/>
                  <a:pt x="7512773" y="100029"/>
                </a:cubicBezTo>
                <a:lnTo>
                  <a:pt x="7512773" y="2911082"/>
                </a:lnTo>
                <a:cubicBezTo>
                  <a:pt x="7512773" y="2966327"/>
                  <a:pt x="7467988" y="3011111"/>
                  <a:pt x="7412744" y="3011111"/>
                </a:cubicBezTo>
                <a:lnTo>
                  <a:pt x="100029" y="3011111"/>
                </a:lnTo>
                <a:cubicBezTo>
                  <a:pt x="44785" y="3011111"/>
                  <a:pt x="0" y="2966327"/>
                  <a:pt x="0" y="2911082"/>
                </a:cubicBezTo>
                <a:lnTo>
                  <a:pt x="0" y="100029"/>
                </a:lnTo>
                <a:cubicBezTo>
                  <a:pt x="0" y="44822"/>
                  <a:pt x="44822" y="0"/>
                  <a:pt x="100029" y="0"/>
                </a:cubicBezTo>
                <a:close/>
              </a:path>
            </a:pathLst>
          </a:custGeom>
          <a:gradFill rotWithShape="1" flip="none">
            <a:gsLst>
              <a:gs pos="0">
                <a:srgbClr val="7D90A1">
                  <a:alpha val="20000"/>
                </a:srgbClr>
              </a:gs>
              <a:gs pos="100000">
                <a:srgbClr val="7D90A1">
                  <a:alpha val="5000"/>
                </a:srgbClr>
              </a:gs>
            </a:gsLst>
            <a:lin ang="2700000" scaled="1"/>
          </a:gradFill>
          <a:ln w="10160">
            <a:solidFill>
              <a:srgbClr val="7D90A1">
                <a:alpha val="40000"/>
              </a:srgbClr>
            </a:solidFill>
            <a:prstDash val="solid"/>
          </a:ln>
        </p:spPr>
      </p:sp>
      <p:sp>
        <p:nvSpPr>
          <p:cNvPr id="29" name="Shape 27"/>
          <p:cNvSpPr/>
          <p:nvPr/>
        </p:nvSpPr>
        <p:spPr>
          <a:xfrm>
            <a:off x="710262" y="5181756"/>
            <a:ext cx="600222" cy="600222"/>
          </a:xfrm>
          <a:custGeom>
            <a:avLst/>
            <a:gdLst/>
            <a:ahLst/>
            <a:cxnLst/>
            <a:rect l="l" t="t" r="r" b="b"/>
            <a:pathLst>
              <a:path w="600222" h="600222">
                <a:moveTo>
                  <a:pt x="100039" y="0"/>
                </a:moveTo>
                <a:lnTo>
                  <a:pt x="500183" y="0"/>
                </a:lnTo>
                <a:cubicBezTo>
                  <a:pt x="555433" y="0"/>
                  <a:pt x="600222" y="44789"/>
                  <a:pt x="600222" y="100039"/>
                </a:cubicBezTo>
                <a:lnTo>
                  <a:pt x="600222" y="500183"/>
                </a:lnTo>
                <a:cubicBezTo>
                  <a:pt x="600222" y="555433"/>
                  <a:pt x="555433" y="600222"/>
                  <a:pt x="500183" y="600222"/>
                </a:cubicBezTo>
                <a:lnTo>
                  <a:pt x="100039" y="600222"/>
                </a:lnTo>
                <a:cubicBezTo>
                  <a:pt x="44789" y="600222"/>
                  <a:pt x="0" y="555433"/>
                  <a:pt x="0" y="500183"/>
                </a:cubicBezTo>
                <a:lnTo>
                  <a:pt x="0" y="100039"/>
                </a:lnTo>
                <a:cubicBezTo>
                  <a:pt x="0" y="44789"/>
                  <a:pt x="44789" y="0"/>
                  <a:pt x="100039" y="0"/>
                </a:cubicBez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30" name="Shape 28"/>
          <p:cNvSpPr/>
          <p:nvPr/>
        </p:nvSpPr>
        <p:spPr>
          <a:xfrm>
            <a:off x="854065" y="5356820"/>
            <a:ext cx="312615" cy="250092"/>
          </a:xfrm>
          <a:custGeom>
            <a:avLst/>
            <a:gdLst/>
            <a:ahLst/>
            <a:cxnLst/>
            <a:rect l="l" t="t" r="r" b="b"/>
            <a:pathLst>
              <a:path w="312615" h="250092">
                <a:moveTo>
                  <a:pt x="156308" y="7815"/>
                </a:moveTo>
                <a:cubicBezTo>
                  <a:pt x="184345" y="7815"/>
                  <a:pt x="207108" y="30578"/>
                  <a:pt x="207108" y="58615"/>
                </a:cubicBezTo>
                <a:cubicBezTo>
                  <a:pt x="207108" y="86653"/>
                  <a:pt x="184345" y="109415"/>
                  <a:pt x="156308" y="109415"/>
                </a:cubicBezTo>
                <a:cubicBezTo>
                  <a:pt x="128270" y="109415"/>
                  <a:pt x="105508" y="86653"/>
                  <a:pt x="105508" y="58615"/>
                </a:cubicBezTo>
                <a:cubicBezTo>
                  <a:pt x="105508" y="30578"/>
                  <a:pt x="128270" y="7815"/>
                  <a:pt x="156308" y="7815"/>
                </a:cubicBezTo>
                <a:close/>
                <a:moveTo>
                  <a:pt x="46892" y="42985"/>
                </a:moveTo>
                <a:cubicBezTo>
                  <a:pt x="66303" y="42985"/>
                  <a:pt x="82062" y="58743"/>
                  <a:pt x="82062" y="78154"/>
                </a:cubicBezTo>
                <a:cubicBezTo>
                  <a:pt x="82062" y="97564"/>
                  <a:pt x="66303" y="113323"/>
                  <a:pt x="46892" y="113323"/>
                </a:cubicBezTo>
                <a:cubicBezTo>
                  <a:pt x="27482" y="113323"/>
                  <a:pt x="11723" y="97564"/>
                  <a:pt x="11723" y="78154"/>
                </a:cubicBezTo>
                <a:cubicBezTo>
                  <a:pt x="11723" y="58743"/>
                  <a:pt x="27482" y="42985"/>
                  <a:pt x="46892" y="42985"/>
                </a:cubicBezTo>
                <a:close/>
                <a:moveTo>
                  <a:pt x="0" y="203200"/>
                </a:moveTo>
                <a:cubicBezTo>
                  <a:pt x="0" y="168666"/>
                  <a:pt x="27989" y="140677"/>
                  <a:pt x="62523" y="140677"/>
                </a:cubicBezTo>
                <a:cubicBezTo>
                  <a:pt x="68775" y="140677"/>
                  <a:pt x="74832" y="141605"/>
                  <a:pt x="80547" y="143315"/>
                </a:cubicBezTo>
                <a:cubicBezTo>
                  <a:pt x="64477" y="161290"/>
                  <a:pt x="54708" y="185029"/>
                  <a:pt x="54708" y="211015"/>
                </a:cubicBezTo>
                <a:lnTo>
                  <a:pt x="54708" y="218831"/>
                </a:lnTo>
                <a:cubicBezTo>
                  <a:pt x="54708" y="224399"/>
                  <a:pt x="55880" y="229675"/>
                  <a:pt x="57980" y="234462"/>
                </a:cubicBezTo>
                <a:lnTo>
                  <a:pt x="15631" y="234462"/>
                </a:lnTo>
                <a:cubicBezTo>
                  <a:pt x="6985" y="234462"/>
                  <a:pt x="0" y="227477"/>
                  <a:pt x="0" y="218831"/>
                </a:cubicBezTo>
                <a:lnTo>
                  <a:pt x="0" y="203200"/>
                </a:lnTo>
                <a:close/>
                <a:moveTo>
                  <a:pt x="254635" y="234462"/>
                </a:moveTo>
                <a:cubicBezTo>
                  <a:pt x="256735" y="229675"/>
                  <a:pt x="257908" y="224399"/>
                  <a:pt x="257908" y="218831"/>
                </a:cubicBezTo>
                <a:lnTo>
                  <a:pt x="257908" y="211015"/>
                </a:lnTo>
                <a:cubicBezTo>
                  <a:pt x="257908" y="185029"/>
                  <a:pt x="248138" y="161290"/>
                  <a:pt x="232068" y="143315"/>
                </a:cubicBezTo>
                <a:cubicBezTo>
                  <a:pt x="237783" y="141605"/>
                  <a:pt x="243840" y="140677"/>
                  <a:pt x="250092" y="140677"/>
                </a:cubicBezTo>
                <a:cubicBezTo>
                  <a:pt x="284627" y="140677"/>
                  <a:pt x="312615" y="168666"/>
                  <a:pt x="312615" y="203200"/>
                </a:cubicBezTo>
                <a:lnTo>
                  <a:pt x="312615" y="218831"/>
                </a:lnTo>
                <a:cubicBezTo>
                  <a:pt x="312615" y="227477"/>
                  <a:pt x="305630" y="234462"/>
                  <a:pt x="296985" y="234462"/>
                </a:cubicBezTo>
                <a:lnTo>
                  <a:pt x="254635" y="234462"/>
                </a:lnTo>
                <a:close/>
                <a:moveTo>
                  <a:pt x="230554" y="78154"/>
                </a:moveTo>
                <a:cubicBezTo>
                  <a:pt x="230554" y="58743"/>
                  <a:pt x="246313" y="42985"/>
                  <a:pt x="265723" y="42985"/>
                </a:cubicBezTo>
                <a:cubicBezTo>
                  <a:pt x="285134" y="42985"/>
                  <a:pt x="300892" y="58743"/>
                  <a:pt x="300892" y="78154"/>
                </a:cubicBezTo>
                <a:cubicBezTo>
                  <a:pt x="300892" y="97564"/>
                  <a:pt x="285134" y="113323"/>
                  <a:pt x="265723" y="113323"/>
                </a:cubicBezTo>
                <a:cubicBezTo>
                  <a:pt x="246313" y="113323"/>
                  <a:pt x="230554" y="97564"/>
                  <a:pt x="230554" y="78154"/>
                </a:cubicBezTo>
                <a:close/>
                <a:moveTo>
                  <a:pt x="78154" y="211015"/>
                </a:moveTo>
                <a:cubicBezTo>
                  <a:pt x="78154" y="167835"/>
                  <a:pt x="113128" y="132862"/>
                  <a:pt x="156308" y="132862"/>
                </a:cubicBezTo>
                <a:cubicBezTo>
                  <a:pt x="199488" y="132862"/>
                  <a:pt x="234462" y="167835"/>
                  <a:pt x="234462" y="211015"/>
                </a:cubicBezTo>
                <a:lnTo>
                  <a:pt x="234462" y="218831"/>
                </a:lnTo>
                <a:cubicBezTo>
                  <a:pt x="234462" y="227477"/>
                  <a:pt x="227477" y="234462"/>
                  <a:pt x="218831" y="234462"/>
                </a:cubicBezTo>
                <a:lnTo>
                  <a:pt x="93785" y="234462"/>
                </a:lnTo>
                <a:cubicBezTo>
                  <a:pt x="85139" y="234462"/>
                  <a:pt x="78154" y="227477"/>
                  <a:pt x="78154" y="218831"/>
                </a:cubicBezTo>
                <a:lnTo>
                  <a:pt x="78154" y="211015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1" name="Text 29"/>
          <p:cNvSpPr/>
          <p:nvPr/>
        </p:nvSpPr>
        <p:spPr>
          <a:xfrm>
            <a:off x="1510558" y="5181756"/>
            <a:ext cx="2475914" cy="400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63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Collaboration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510558" y="5611761"/>
            <a:ext cx="2411828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spc="69" kern="0" dirty="0">
                <a:solidFill>
                  <a:srgbClr val="7D90A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Communication Bridge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710262" y="6031914"/>
            <a:ext cx="7202658" cy="6502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Improves communication</a:t>
            </a:r>
            <a:pPr>
              <a:lnSpc>
                <a:spcPct val="140000"/>
              </a:lnSpc>
            </a:pPr>
            <a:r>
              <a:rPr lang="en-US" sz="1575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between technical developers and non-technical stakeholders.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746213" y="6869723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5" name="Text 33"/>
          <p:cNvSpPr/>
          <p:nvPr/>
        </p:nvSpPr>
        <p:spPr>
          <a:xfrm>
            <a:off x="1029130" y="6832209"/>
            <a:ext cx="2188308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Bridge communication gaps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46213" y="7219852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7" name="Text 35"/>
          <p:cNvSpPr/>
          <p:nvPr/>
        </p:nvSpPr>
        <p:spPr>
          <a:xfrm>
            <a:off x="1029130" y="7182338"/>
            <a:ext cx="2713502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Align business and technical teams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746213" y="7569982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9" name="Text 37"/>
          <p:cNvSpPr/>
          <p:nvPr/>
        </p:nvSpPr>
        <p:spPr>
          <a:xfrm>
            <a:off x="1029130" y="7532468"/>
            <a:ext cx="2350868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Enable requirement validation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8230226" y="4976682"/>
            <a:ext cx="7512773" cy="3011111"/>
          </a:xfrm>
          <a:custGeom>
            <a:avLst/>
            <a:gdLst/>
            <a:ahLst/>
            <a:cxnLst/>
            <a:rect l="l" t="t" r="r" b="b"/>
            <a:pathLst>
              <a:path w="7512773" h="3011111">
                <a:moveTo>
                  <a:pt x="100029" y="0"/>
                </a:moveTo>
                <a:lnTo>
                  <a:pt x="7412744" y="0"/>
                </a:lnTo>
                <a:cubicBezTo>
                  <a:pt x="7467988" y="0"/>
                  <a:pt x="7512773" y="44785"/>
                  <a:pt x="7512773" y="100029"/>
                </a:cubicBezTo>
                <a:lnTo>
                  <a:pt x="7512773" y="2911082"/>
                </a:lnTo>
                <a:cubicBezTo>
                  <a:pt x="7512773" y="2966327"/>
                  <a:pt x="7467988" y="3011111"/>
                  <a:pt x="7412744" y="3011111"/>
                </a:cubicBezTo>
                <a:lnTo>
                  <a:pt x="100029" y="3011111"/>
                </a:lnTo>
                <a:cubicBezTo>
                  <a:pt x="44785" y="3011111"/>
                  <a:pt x="0" y="2966327"/>
                  <a:pt x="0" y="2911082"/>
                </a:cubicBezTo>
                <a:lnTo>
                  <a:pt x="0" y="100029"/>
                </a:lnTo>
                <a:cubicBezTo>
                  <a:pt x="0" y="44822"/>
                  <a:pt x="44822" y="0"/>
                  <a:pt x="100029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5C7A9E">
                  <a:alpha val="500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41" name="Shape 39"/>
          <p:cNvSpPr/>
          <p:nvPr/>
        </p:nvSpPr>
        <p:spPr>
          <a:xfrm>
            <a:off x="8435301" y="5181756"/>
            <a:ext cx="600222" cy="600222"/>
          </a:xfrm>
          <a:custGeom>
            <a:avLst/>
            <a:gdLst/>
            <a:ahLst/>
            <a:cxnLst/>
            <a:rect l="l" t="t" r="r" b="b"/>
            <a:pathLst>
              <a:path w="600222" h="600222">
                <a:moveTo>
                  <a:pt x="100039" y="0"/>
                </a:moveTo>
                <a:lnTo>
                  <a:pt x="500183" y="0"/>
                </a:lnTo>
                <a:cubicBezTo>
                  <a:pt x="555433" y="0"/>
                  <a:pt x="600222" y="44789"/>
                  <a:pt x="600222" y="100039"/>
                </a:cubicBezTo>
                <a:lnTo>
                  <a:pt x="600222" y="500183"/>
                </a:lnTo>
                <a:cubicBezTo>
                  <a:pt x="600222" y="555433"/>
                  <a:pt x="555433" y="600222"/>
                  <a:pt x="500183" y="600222"/>
                </a:cubicBezTo>
                <a:lnTo>
                  <a:pt x="100039" y="600222"/>
                </a:lnTo>
                <a:cubicBezTo>
                  <a:pt x="44789" y="600222"/>
                  <a:pt x="0" y="555433"/>
                  <a:pt x="0" y="500183"/>
                </a:cubicBezTo>
                <a:lnTo>
                  <a:pt x="0" y="100039"/>
                </a:lnTo>
                <a:cubicBezTo>
                  <a:pt x="0" y="44789"/>
                  <a:pt x="44789" y="0"/>
                  <a:pt x="100039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42" name="Shape 40"/>
          <p:cNvSpPr/>
          <p:nvPr/>
        </p:nvSpPr>
        <p:spPr>
          <a:xfrm>
            <a:off x="8610366" y="5356820"/>
            <a:ext cx="250092" cy="250092"/>
          </a:xfrm>
          <a:custGeom>
            <a:avLst/>
            <a:gdLst/>
            <a:ahLst/>
            <a:cxnLst/>
            <a:rect l="l" t="t" r="r" b="b"/>
            <a:pathLst>
              <a:path w="250092" h="250092">
                <a:moveTo>
                  <a:pt x="234510" y="93785"/>
                </a:moveTo>
                <a:lnTo>
                  <a:pt x="238369" y="93785"/>
                </a:lnTo>
                <a:cubicBezTo>
                  <a:pt x="244866" y="93785"/>
                  <a:pt x="250092" y="88558"/>
                  <a:pt x="250092" y="82062"/>
                </a:cubicBezTo>
                <a:lnTo>
                  <a:pt x="250092" y="11723"/>
                </a:lnTo>
                <a:cubicBezTo>
                  <a:pt x="250092" y="6985"/>
                  <a:pt x="247259" y="2687"/>
                  <a:pt x="242863" y="879"/>
                </a:cubicBezTo>
                <a:cubicBezTo>
                  <a:pt x="238467" y="-928"/>
                  <a:pt x="233436" y="98"/>
                  <a:pt x="230065" y="3419"/>
                </a:cubicBezTo>
                <a:lnTo>
                  <a:pt x="204812" y="28722"/>
                </a:lnTo>
                <a:cubicBezTo>
                  <a:pt x="183173" y="10795"/>
                  <a:pt x="155331" y="0"/>
                  <a:pt x="125046" y="0"/>
                </a:cubicBezTo>
                <a:cubicBezTo>
                  <a:pt x="62035" y="0"/>
                  <a:pt x="9916" y="46599"/>
                  <a:pt x="1270" y="107217"/>
                </a:cubicBezTo>
                <a:cubicBezTo>
                  <a:pt x="49" y="115765"/>
                  <a:pt x="5959" y="123678"/>
                  <a:pt x="14507" y="124900"/>
                </a:cubicBezTo>
                <a:cubicBezTo>
                  <a:pt x="23055" y="126121"/>
                  <a:pt x="30968" y="120162"/>
                  <a:pt x="32190" y="111662"/>
                </a:cubicBezTo>
                <a:cubicBezTo>
                  <a:pt x="38686" y="66187"/>
                  <a:pt x="77812" y="31262"/>
                  <a:pt x="125046" y="31262"/>
                </a:cubicBezTo>
                <a:cubicBezTo>
                  <a:pt x="146734" y="31262"/>
                  <a:pt x="166663" y="38588"/>
                  <a:pt x="182538" y="50947"/>
                </a:cubicBezTo>
                <a:lnTo>
                  <a:pt x="159727" y="73758"/>
                </a:lnTo>
                <a:cubicBezTo>
                  <a:pt x="156357" y="77128"/>
                  <a:pt x="155380" y="82159"/>
                  <a:pt x="157187" y="86555"/>
                </a:cubicBezTo>
                <a:cubicBezTo>
                  <a:pt x="158994" y="90952"/>
                  <a:pt x="163293" y="93785"/>
                  <a:pt x="168031" y="93785"/>
                </a:cubicBezTo>
                <a:lnTo>
                  <a:pt x="234510" y="93785"/>
                </a:lnTo>
                <a:close/>
                <a:moveTo>
                  <a:pt x="248871" y="142875"/>
                </a:moveTo>
                <a:cubicBezTo>
                  <a:pt x="250092" y="134327"/>
                  <a:pt x="244133" y="126414"/>
                  <a:pt x="235634" y="125193"/>
                </a:cubicBezTo>
                <a:cubicBezTo>
                  <a:pt x="227135" y="123972"/>
                  <a:pt x="219173" y="129931"/>
                  <a:pt x="217952" y="138430"/>
                </a:cubicBezTo>
                <a:cubicBezTo>
                  <a:pt x="211455" y="183857"/>
                  <a:pt x="172329" y="218782"/>
                  <a:pt x="125095" y="218782"/>
                </a:cubicBezTo>
                <a:cubicBezTo>
                  <a:pt x="103407" y="218782"/>
                  <a:pt x="83478" y="211455"/>
                  <a:pt x="67603" y="199097"/>
                </a:cubicBezTo>
                <a:lnTo>
                  <a:pt x="90365" y="176335"/>
                </a:lnTo>
                <a:cubicBezTo>
                  <a:pt x="93736" y="172964"/>
                  <a:pt x="94713" y="167933"/>
                  <a:pt x="92905" y="163537"/>
                </a:cubicBezTo>
                <a:cubicBezTo>
                  <a:pt x="91098" y="159141"/>
                  <a:pt x="86800" y="156308"/>
                  <a:pt x="82062" y="156308"/>
                </a:cubicBezTo>
                <a:lnTo>
                  <a:pt x="11723" y="156308"/>
                </a:lnTo>
                <a:cubicBezTo>
                  <a:pt x="5227" y="156308"/>
                  <a:pt x="0" y="161534"/>
                  <a:pt x="0" y="168031"/>
                </a:cubicBezTo>
                <a:lnTo>
                  <a:pt x="0" y="238369"/>
                </a:lnTo>
                <a:cubicBezTo>
                  <a:pt x="0" y="243107"/>
                  <a:pt x="2833" y="247406"/>
                  <a:pt x="7229" y="249213"/>
                </a:cubicBezTo>
                <a:cubicBezTo>
                  <a:pt x="11625" y="251020"/>
                  <a:pt x="16657" y="249995"/>
                  <a:pt x="20027" y="246673"/>
                </a:cubicBezTo>
                <a:lnTo>
                  <a:pt x="45329" y="221371"/>
                </a:lnTo>
                <a:cubicBezTo>
                  <a:pt x="66919" y="239297"/>
                  <a:pt x="94762" y="250092"/>
                  <a:pt x="125046" y="250092"/>
                </a:cubicBezTo>
                <a:cubicBezTo>
                  <a:pt x="188058" y="250092"/>
                  <a:pt x="240177" y="203493"/>
                  <a:pt x="248822" y="142875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43" name="Text 41"/>
          <p:cNvSpPr/>
          <p:nvPr/>
        </p:nvSpPr>
        <p:spPr>
          <a:xfrm>
            <a:off x="9235596" y="5181756"/>
            <a:ext cx="2538437" cy="40014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363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SDLC Phase</a:t>
            </a:r>
            <a:endParaRPr lang="en-US" sz="1600" dirty="0"/>
          </a:p>
        </p:txBody>
      </p:sp>
      <p:sp>
        <p:nvSpPr>
          <p:cNvPr id="44" name="Text 42"/>
          <p:cNvSpPr/>
          <p:nvPr/>
        </p:nvSpPr>
        <p:spPr>
          <a:xfrm>
            <a:off x="9235596" y="5611761"/>
            <a:ext cx="2474194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spc="69" kern="0" dirty="0">
                <a:solidFill>
                  <a:srgbClr val="7D90A1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Development Lifecycle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8435301" y="6031914"/>
            <a:ext cx="7202658" cy="3251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Primarily used during the </a:t>
            </a:r>
            <a:pPr>
              <a:lnSpc>
                <a:spcPct val="140000"/>
              </a:lnSpc>
            </a:pPr>
            <a:r>
              <a:rPr lang="en-US" sz="1575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analysis and design phases</a:t>
            </a:r>
            <a:pPr>
              <a:lnSpc>
                <a:spcPct val="140000"/>
              </a:lnSpc>
            </a:pPr>
            <a:r>
              <a:rPr lang="en-US" sz="1575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of development.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8471252" y="6544603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7" name="Text 45"/>
          <p:cNvSpPr/>
          <p:nvPr/>
        </p:nvSpPr>
        <p:spPr>
          <a:xfrm>
            <a:off x="8754169" y="6507089"/>
            <a:ext cx="1775655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Requirements analysis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8471252" y="6894732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9" name="Text 47"/>
          <p:cNvSpPr/>
          <p:nvPr/>
        </p:nvSpPr>
        <p:spPr>
          <a:xfrm>
            <a:off x="8754169" y="6857218"/>
            <a:ext cx="1187938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System design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471252" y="7244862"/>
            <a:ext cx="153182" cy="175065"/>
          </a:xfrm>
          <a:custGeom>
            <a:avLst/>
            <a:gdLst/>
            <a:ahLst/>
            <a:cxnLst/>
            <a:rect l="l" t="t" r="r" b="b"/>
            <a:pathLst>
              <a:path w="153182" h="175065">
                <a:moveTo>
                  <a:pt x="148668" y="23969"/>
                </a:moveTo>
                <a:cubicBezTo>
                  <a:pt x="153558" y="27525"/>
                  <a:pt x="154652" y="34363"/>
                  <a:pt x="151096" y="39253"/>
                </a:cubicBezTo>
                <a:lnTo>
                  <a:pt x="63564" y="159610"/>
                </a:lnTo>
                <a:cubicBezTo>
                  <a:pt x="61683" y="162208"/>
                  <a:pt x="58777" y="163815"/>
                  <a:pt x="55563" y="164089"/>
                </a:cubicBezTo>
                <a:cubicBezTo>
                  <a:pt x="52348" y="164362"/>
                  <a:pt x="49237" y="163166"/>
                  <a:pt x="46980" y="160909"/>
                </a:cubicBezTo>
                <a:lnTo>
                  <a:pt x="3214" y="117143"/>
                </a:lnTo>
                <a:cubicBezTo>
                  <a:pt x="-1060" y="112869"/>
                  <a:pt x="-1060" y="105928"/>
                  <a:pt x="3214" y="101654"/>
                </a:cubicBezTo>
                <a:cubicBezTo>
                  <a:pt x="7488" y="97380"/>
                  <a:pt x="14429" y="97380"/>
                  <a:pt x="18703" y="101654"/>
                </a:cubicBezTo>
                <a:lnTo>
                  <a:pt x="53408" y="136359"/>
                </a:lnTo>
                <a:lnTo>
                  <a:pt x="133418" y="26362"/>
                </a:lnTo>
                <a:cubicBezTo>
                  <a:pt x="136974" y="21473"/>
                  <a:pt x="143813" y="20379"/>
                  <a:pt x="148702" y="2393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1" name="Text 49"/>
          <p:cNvSpPr/>
          <p:nvPr/>
        </p:nvSpPr>
        <p:spPr>
          <a:xfrm>
            <a:off x="8754169" y="7207348"/>
            <a:ext cx="1650609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8" dirty="0">
                <a:solidFill>
                  <a:srgbClr val="E0E2E5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Process optimization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25194" y="8192712"/>
            <a:ext cx="15230622" cy="950351"/>
          </a:xfrm>
          <a:custGeom>
            <a:avLst/>
            <a:gdLst/>
            <a:ahLst/>
            <a:cxnLst/>
            <a:rect l="l" t="t" r="r" b="b"/>
            <a:pathLst>
              <a:path w="15230622" h="950351">
                <a:moveTo>
                  <a:pt x="50017" y="0"/>
                </a:moveTo>
                <a:lnTo>
                  <a:pt x="15180605" y="0"/>
                </a:lnTo>
                <a:cubicBezTo>
                  <a:pt x="15208228" y="0"/>
                  <a:pt x="15230622" y="22393"/>
                  <a:pt x="15230622" y="50017"/>
                </a:cubicBezTo>
                <a:lnTo>
                  <a:pt x="15230622" y="900334"/>
                </a:lnTo>
                <a:cubicBezTo>
                  <a:pt x="15230622" y="927957"/>
                  <a:pt x="15208228" y="950351"/>
                  <a:pt x="15180605" y="950351"/>
                </a:cubicBezTo>
                <a:lnTo>
                  <a:pt x="50017" y="950351"/>
                </a:lnTo>
                <a:cubicBezTo>
                  <a:pt x="22393" y="950351"/>
                  <a:pt x="0" y="927957"/>
                  <a:pt x="0" y="900334"/>
                </a:cubicBezTo>
                <a:lnTo>
                  <a:pt x="0" y="50017"/>
                </a:lnTo>
                <a:cubicBezTo>
                  <a:pt x="0" y="22412"/>
                  <a:pt x="22412" y="0"/>
                  <a:pt x="50017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/>
        </p:spPr>
      </p:sp>
      <p:sp>
        <p:nvSpPr>
          <p:cNvPr id="53" name="Shape 51"/>
          <p:cNvSpPr/>
          <p:nvPr/>
        </p:nvSpPr>
        <p:spPr>
          <a:xfrm>
            <a:off x="525194" y="8192712"/>
            <a:ext cx="50018" cy="950351"/>
          </a:xfrm>
          <a:custGeom>
            <a:avLst/>
            <a:gdLst/>
            <a:ahLst/>
            <a:cxnLst/>
            <a:rect l="l" t="t" r="r" b="b"/>
            <a:pathLst>
              <a:path w="50018" h="950351">
                <a:moveTo>
                  <a:pt x="50018" y="0"/>
                </a:moveTo>
                <a:lnTo>
                  <a:pt x="50018" y="0"/>
                </a:lnTo>
                <a:lnTo>
                  <a:pt x="50018" y="950351"/>
                </a:lnTo>
                <a:lnTo>
                  <a:pt x="50018" y="950351"/>
                </a:lnTo>
                <a:cubicBezTo>
                  <a:pt x="22394" y="950351"/>
                  <a:pt x="0" y="927957"/>
                  <a:pt x="0" y="900332"/>
                </a:cubicBezTo>
                <a:lnTo>
                  <a:pt x="0" y="50018"/>
                </a:lnTo>
                <a:cubicBezTo>
                  <a:pt x="0" y="22394"/>
                  <a:pt x="22394" y="0"/>
                  <a:pt x="50018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4" name="Shape 52"/>
          <p:cNvSpPr/>
          <p:nvPr/>
        </p:nvSpPr>
        <p:spPr>
          <a:xfrm>
            <a:off x="725268" y="8542841"/>
            <a:ext cx="187569" cy="250092"/>
          </a:xfrm>
          <a:custGeom>
            <a:avLst/>
            <a:gdLst/>
            <a:ahLst/>
            <a:cxnLst/>
            <a:rect l="l" t="t" r="r" b="b"/>
            <a:pathLst>
              <a:path w="187569" h="250092">
                <a:moveTo>
                  <a:pt x="143070" y="187569"/>
                </a:moveTo>
                <a:cubicBezTo>
                  <a:pt x="146636" y="176677"/>
                  <a:pt x="153768" y="166810"/>
                  <a:pt x="161827" y="158310"/>
                </a:cubicBezTo>
                <a:cubicBezTo>
                  <a:pt x="177800" y="141507"/>
                  <a:pt x="187569" y="118794"/>
                  <a:pt x="187569" y="93785"/>
                </a:cubicBezTo>
                <a:cubicBezTo>
                  <a:pt x="187569" y="42008"/>
                  <a:pt x="145562" y="0"/>
                  <a:pt x="93785" y="0"/>
                </a:cubicBezTo>
                <a:cubicBezTo>
                  <a:pt x="42008" y="0"/>
                  <a:pt x="0" y="42008"/>
                  <a:pt x="0" y="93785"/>
                </a:cubicBezTo>
                <a:cubicBezTo>
                  <a:pt x="0" y="118794"/>
                  <a:pt x="9769" y="141507"/>
                  <a:pt x="25742" y="158310"/>
                </a:cubicBezTo>
                <a:cubicBezTo>
                  <a:pt x="33802" y="166810"/>
                  <a:pt x="40982" y="176677"/>
                  <a:pt x="44499" y="187569"/>
                </a:cubicBezTo>
                <a:lnTo>
                  <a:pt x="143022" y="187569"/>
                </a:lnTo>
                <a:close/>
                <a:moveTo>
                  <a:pt x="140677" y="211015"/>
                </a:moveTo>
                <a:lnTo>
                  <a:pt x="46892" y="211015"/>
                </a:lnTo>
                <a:lnTo>
                  <a:pt x="46892" y="218831"/>
                </a:lnTo>
                <a:cubicBezTo>
                  <a:pt x="46892" y="240421"/>
                  <a:pt x="64379" y="257908"/>
                  <a:pt x="85969" y="257908"/>
                </a:cubicBezTo>
                <a:lnTo>
                  <a:pt x="101600" y="257908"/>
                </a:lnTo>
                <a:cubicBezTo>
                  <a:pt x="123190" y="257908"/>
                  <a:pt x="140677" y="240421"/>
                  <a:pt x="140677" y="218831"/>
                </a:cubicBezTo>
                <a:lnTo>
                  <a:pt x="140677" y="211015"/>
                </a:lnTo>
                <a:close/>
                <a:moveTo>
                  <a:pt x="89877" y="54708"/>
                </a:moveTo>
                <a:cubicBezTo>
                  <a:pt x="70436" y="54708"/>
                  <a:pt x="54708" y="70436"/>
                  <a:pt x="54708" y="89877"/>
                </a:cubicBezTo>
                <a:cubicBezTo>
                  <a:pt x="54708" y="96373"/>
                  <a:pt x="49481" y="101600"/>
                  <a:pt x="42985" y="101600"/>
                </a:cubicBezTo>
                <a:cubicBezTo>
                  <a:pt x="36488" y="101600"/>
                  <a:pt x="31262" y="96373"/>
                  <a:pt x="31262" y="89877"/>
                </a:cubicBezTo>
                <a:cubicBezTo>
                  <a:pt x="31262" y="57492"/>
                  <a:pt x="57492" y="31262"/>
                  <a:pt x="89877" y="31262"/>
                </a:cubicBezTo>
                <a:cubicBezTo>
                  <a:pt x="96373" y="31262"/>
                  <a:pt x="101600" y="36488"/>
                  <a:pt x="101600" y="42985"/>
                </a:cubicBezTo>
                <a:cubicBezTo>
                  <a:pt x="101600" y="49481"/>
                  <a:pt x="96373" y="54708"/>
                  <a:pt x="89877" y="54708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5" name="Text 53"/>
          <p:cNvSpPr/>
          <p:nvPr/>
        </p:nvSpPr>
        <p:spPr>
          <a:xfrm>
            <a:off x="1088839" y="8342767"/>
            <a:ext cx="14605391" cy="65024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75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Core Value:</a:t>
            </a:r>
            <a:pPr>
              <a:lnSpc>
                <a:spcPct val="140000"/>
              </a:lnSpc>
            </a:pPr>
            <a:r>
              <a:rPr lang="en-US" sz="1575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Activity diagrams serve as a universal language that bridges the gap between business requirements and technical implementation, ensuring all stakeholders share a common understanding of system behavior.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68961"/>
            <a:ext cx="2591911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36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Usage &amp;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When to Use Activity Diagrams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080" y="1783080"/>
            <a:ext cx="7503160" cy="3197860"/>
          </a:xfrm>
          <a:custGeom>
            <a:avLst/>
            <a:gdLst/>
            <a:ahLst/>
            <a:cxnLst/>
            <a:rect l="l" t="t" r="r" b="b"/>
            <a:pathLst>
              <a:path w="7503160" h="3197860">
                <a:moveTo>
                  <a:pt x="101596" y="0"/>
                </a:moveTo>
                <a:lnTo>
                  <a:pt x="7401564" y="0"/>
                </a:lnTo>
                <a:cubicBezTo>
                  <a:pt x="7457674" y="0"/>
                  <a:pt x="7503160" y="45486"/>
                  <a:pt x="7503160" y="101596"/>
                </a:cubicBezTo>
                <a:lnTo>
                  <a:pt x="7503160" y="3096264"/>
                </a:lnTo>
                <a:cubicBezTo>
                  <a:pt x="7503160" y="3152374"/>
                  <a:pt x="7457674" y="3197860"/>
                  <a:pt x="7401564" y="3197860"/>
                </a:cubicBezTo>
                <a:lnTo>
                  <a:pt x="101596" y="3197860"/>
                </a:lnTo>
                <a:cubicBezTo>
                  <a:pt x="45486" y="3197860"/>
                  <a:pt x="0" y="3152374"/>
                  <a:pt x="0" y="3096264"/>
                </a:cubicBezTo>
                <a:lnTo>
                  <a:pt x="0" y="101596"/>
                </a:lnTo>
                <a:cubicBezTo>
                  <a:pt x="0" y="45524"/>
                  <a:pt x="45524" y="0"/>
                  <a:pt x="101596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21360" y="1991361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01602" y="0"/>
                </a:moveTo>
                <a:lnTo>
                  <a:pt x="609598" y="0"/>
                </a:lnTo>
                <a:cubicBezTo>
                  <a:pt x="665711" y="0"/>
                  <a:pt x="711200" y="45489"/>
                  <a:pt x="711200" y="101602"/>
                </a:cubicBezTo>
                <a:lnTo>
                  <a:pt x="711200" y="609598"/>
                </a:lnTo>
                <a:cubicBezTo>
                  <a:pt x="711200" y="665711"/>
                  <a:pt x="665711" y="711200"/>
                  <a:pt x="6095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6" name="Shape 4"/>
          <p:cNvSpPr/>
          <p:nvPr/>
        </p:nvSpPr>
        <p:spPr>
          <a:xfrm>
            <a:off x="924560" y="219456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19062" y="28575"/>
                </a:moveTo>
                <a:lnTo>
                  <a:pt x="185738" y="28575"/>
                </a:lnTo>
                <a:cubicBezTo>
                  <a:pt x="188357" y="28575"/>
                  <a:pt x="190500" y="30718"/>
                  <a:pt x="190500" y="33338"/>
                </a:cubicBezTo>
                <a:lnTo>
                  <a:pt x="190500" y="57150"/>
                </a:lnTo>
                <a:lnTo>
                  <a:pt x="114300" y="57150"/>
                </a:lnTo>
                <a:lnTo>
                  <a:pt x="114300" y="33338"/>
                </a:lnTo>
                <a:cubicBezTo>
                  <a:pt x="114300" y="30718"/>
                  <a:pt x="116443" y="28575"/>
                  <a:pt x="119062" y="28575"/>
                </a:cubicBezTo>
                <a:close/>
                <a:moveTo>
                  <a:pt x="85725" y="33338"/>
                </a:moveTo>
                <a:lnTo>
                  <a:pt x="85725" y="57150"/>
                </a:lnTo>
                <a:lnTo>
                  <a:pt x="38100" y="57150"/>
                </a:lnTo>
                <a:cubicBezTo>
                  <a:pt x="17085" y="57150"/>
                  <a:pt x="0" y="74235"/>
                  <a:pt x="0" y="95250"/>
                </a:cubicBezTo>
                <a:lnTo>
                  <a:pt x="0" y="152400"/>
                </a:lnTo>
                <a:lnTo>
                  <a:pt x="304800" y="152400"/>
                </a:lnTo>
                <a:lnTo>
                  <a:pt x="304800" y="95250"/>
                </a:lnTo>
                <a:cubicBezTo>
                  <a:pt x="304800" y="74235"/>
                  <a:pt x="287715" y="57150"/>
                  <a:pt x="266700" y="57150"/>
                </a:cubicBezTo>
                <a:lnTo>
                  <a:pt x="219075" y="57150"/>
                </a:lnTo>
                <a:lnTo>
                  <a:pt x="219075" y="33338"/>
                </a:lnTo>
                <a:cubicBezTo>
                  <a:pt x="219075" y="14942"/>
                  <a:pt x="204133" y="0"/>
                  <a:pt x="185738" y="0"/>
                </a:cubicBezTo>
                <a:lnTo>
                  <a:pt x="119062" y="0"/>
                </a:lnTo>
                <a:cubicBezTo>
                  <a:pt x="100667" y="0"/>
                  <a:pt x="85725" y="14942"/>
                  <a:pt x="85725" y="33338"/>
                </a:cubicBezTo>
                <a:close/>
                <a:moveTo>
                  <a:pt x="304800" y="180975"/>
                </a:moveTo>
                <a:lnTo>
                  <a:pt x="190500" y="180975"/>
                </a:lnTo>
                <a:lnTo>
                  <a:pt x="190500" y="190500"/>
                </a:lnTo>
                <a:cubicBezTo>
                  <a:pt x="190500" y="201037"/>
                  <a:pt x="181987" y="209550"/>
                  <a:pt x="171450" y="209550"/>
                </a:cubicBezTo>
                <a:lnTo>
                  <a:pt x="133350" y="209550"/>
                </a:lnTo>
                <a:cubicBezTo>
                  <a:pt x="122813" y="209550"/>
                  <a:pt x="114300" y="201037"/>
                  <a:pt x="114300" y="190500"/>
                </a:cubicBezTo>
                <a:lnTo>
                  <a:pt x="114300" y="180975"/>
                </a:lnTo>
                <a:lnTo>
                  <a:pt x="0" y="180975"/>
                </a:lnTo>
                <a:lnTo>
                  <a:pt x="0" y="247650"/>
                </a:lnTo>
                <a:cubicBezTo>
                  <a:pt x="0" y="268665"/>
                  <a:pt x="17085" y="285750"/>
                  <a:pt x="38100" y="285750"/>
                </a:cubicBezTo>
                <a:lnTo>
                  <a:pt x="266700" y="285750"/>
                </a:lnTo>
                <a:cubicBezTo>
                  <a:pt x="287715" y="285750"/>
                  <a:pt x="304800" y="268665"/>
                  <a:pt x="304800" y="247650"/>
                </a:cubicBezTo>
                <a:lnTo>
                  <a:pt x="304800" y="180975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7" name="Text 5"/>
          <p:cNvSpPr/>
          <p:nvPr/>
        </p:nvSpPr>
        <p:spPr>
          <a:xfrm>
            <a:off x="1635760" y="1991361"/>
            <a:ext cx="6324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Business Modeling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635760" y="2478881"/>
            <a:ext cx="2339816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spc="7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High-Level Processes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21360" y="2905599"/>
            <a:ext cx="71882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 depict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high-level business processes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workflows (e.g., Order Processing).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68985" y="3438999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1" name="Text 9"/>
          <p:cNvSpPr/>
          <p:nvPr/>
        </p:nvSpPr>
        <p:spPr>
          <a:xfrm>
            <a:off x="1013460" y="3388199"/>
            <a:ext cx="2082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Order-to-cash workflows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68985" y="3794599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3" name="Text 11"/>
          <p:cNvSpPr/>
          <p:nvPr/>
        </p:nvSpPr>
        <p:spPr>
          <a:xfrm>
            <a:off x="1013460" y="3743799"/>
            <a:ext cx="1765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Customer onboarding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68985" y="4150199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5" name="Text 13"/>
          <p:cNvSpPr/>
          <p:nvPr/>
        </p:nvSpPr>
        <p:spPr>
          <a:xfrm>
            <a:off x="1013460" y="4099399"/>
            <a:ext cx="1676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Approval hierarchies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21360" y="4358479"/>
            <a:ext cx="7086600" cy="10160"/>
          </a:xfrm>
          <a:custGeom>
            <a:avLst/>
            <a:gdLst/>
            <a:ahLst/>
            <a:cxnLst/>
            <a:rect l="l" t="t" r="r" b="b"/>
            <a:pathLst>
              <a:path w="7086600" h="10160">
                <a:moveTo>
                  <a:pt x="0" y="0"/>
                </a:moveTo>
                <a:lnTo>
                  <a:pt x="7086600" y="0"/>
                </a:lnTo>
                <a:lnTo>
                  <a:pt x="70866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17" name="Text 15"/>
          <p:cNvSpPr/>
          <p:nvPr/>
        </p:nvSpPr>
        <p:spPr>
          <a:xfrm>
            <a:off x="721360" y="4515960"/>
            <a:ext cx="80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Example: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6031548" y="4515960"/>
            <a:ext cx="1866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E-commerce Checkout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234680" y="1783080"/>
            <a:ext cx="7503160" cy="3197860"/>
          </a:xfrm>
          <a:custGeom>
            <a:avLst/>
            <a:gdLst/>
            <a:ahLst/>
            <a:cxnLst/>
            <a:rect l="l" t="t" r="r" b="b"/>
            <a:pathLst>
              <a:path w="7503160" h="3197860">
                <a:moveTo>
                  <a:pt x="101596" y="0"/>
                </a:moveTo>
                <a:lnTo>
                  <a:pt x="7401564" y="0"/>
                </a:lnTo>
                <a:cubicBezTo>
                  <a:pt x="7457674" y="0"/>
                  <a:pt x="7503160" y="45486"/>
                  <a:pt x="7503160" y="101596"/>
                </a:cubicBezTo>
                <a:lnTo>
                  <a:pt x="7503160" y="3096264"/>
                </a:lnTo>
                <a:cubicBezTo>
                  <a:pt x="7503160" y="3152374"/>
                  <a:pt x="7457674" y="3197860"/>
                  <a:pt x="7401564" y="3197860"/>
                </a:cubicBezTo>
                <a:lnTo>
                  <a:pt x="101596" y="3197860"/>
                </a:lnTo>
                <a:cubicBezTo>
                  <a:pt x="45486" y="3197860"/>
                  <a:pt x="0" y="3152374"/>
                  <a:pt x="0" y="3096264"/>
                </a:cubicBezTo>
                <a:lnTo>
                  <a:pt x="0" y="101596"/>
                </a:lnTo>
                <a:cubicBezTo>
                  <a:pt x="0" y="45524"/>
                  <a:pt x="45524" y="0"/>
                  <a:pt x="101596" y="0"/>
                </a:cubicBezTo>
                <a:close/>
              </a:path>
            </a:pathLst>
          </a:custGeom>
          <a:gradFill rotWithShape="1" flip="none">
            <a:gsLst>
              <a:gs pos="0">
                <a:srgbClr val="E8AF59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20" name="Shape 18"/>
          <p:cNvSpPr/>
          <p:nvPr/>
        </p:nvSpPr>
        <p:spPr>
          <a:xfrm>
            <a:off x="8442960" y="1991361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01602" y="0"/>
                </a:moveTo>
                <a:lnTo>
                  <a:pt x="609598" y="0"/>
                </a:lnTo>
                <a:cubicBezTo>
                  <a:pt x="665711" y="0"/>
                  <a:pt x="711200" y="45489"/>
                  <a:pt x="711200" y="101602"/>
                </a:cubicBezTo>
                <a:lnTo>
                  <a:pt x="711200" y="609598"/>
                </a:lnTo>
                <a:cubicBezTo>
                  <a:pt x="711200" y="665711"/>
                  <a:pt x="665711" y="711200"/>
                  <a:pt x="6095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1" name="Shape 19"/>
          <p:cNvSpPr/>
          <p:nvPr/>
        </p:nvSpPr>
        <p:spPr>
          <a:xfrm>
            <a:off x="8627110" y="2194561"/>
            <a:ext cx="342900" cy="304800"/>
          </a:xfrm>
          <a:custGeom>
            <a:avLst/>
            <a:gdLst/>
            <a:ahLst/>
            <a:cxnLst/>
            <a:rect l="l" t="t" r="r" b="b"/>
            <a:pathLst>
              <a:path w="342900" h="304800">
                <a:moveTo>
                  <a:pt x="214789" y="714"/>
                </a:moveTo>
                <a:cubicBezTo>
                  <a:pt x="204668" y="-2203"/>
                  <a:pt x="194131" y="3691"/>
                  <a:pt x="191214" y="13811"/>
                </a:cubicBezTo>
                <a:lnTo>
                  <a:pt x="115014" y="280511"/>
                </a:lnTo>
                <a:cubicBezTo>
                  <a:pt x="112097" y="290632"/>
                  <a:pt x="117991" y="301169"/>
                  <a:pt x="128111" y="304086"/>
                </a:cubicBezTo>
                <a:cubicBezTo>
                  <a:pt x="138232" y="307003"/>
                  <a:pt x="148769" y="301109"/>
                  <a:pt x="151686" y="290989"/>
                </a:cubicBezTo>
                <a:lnTo>
                  <a:pt x="227886" y="24289"/>
                </a:lnTo>
                <a:cubicBezTo>
                  <a:pt x="230803" y="14168"/>
                  <a:pt x="224909" y="3631"/>
                  <a:pt x="214789" y="714"/>
                </a:cubicBezTo>
                <a:close/>
                <a:moveTo>
                  <a:pt x="253246" y="81736"/>
                </a:moveTo>
                <a:cubicBezTo>
                  <a:pt x="245805" y="89178"/>
                  <a:pt x="245805" y="101263"/>
                  <a:pt x="253246" y="108704"/>
                </a:cubicBezTo>
                <a:lnTo>
                  <a:pt x="296942" y="152400"/>
                </a:lnTo>
                <a:lnTo>
                  <a:pt x="253246" y="196096"/>
                </a:lnTo>
                <a:cubicBezTo>
                  <a:pt x="245805" y="203537"/>
                  <a:pt x="245805" y="215622"/>
                  <a:pt x="253246" y="223064"/>
                </a:cubicBezTo>
                <a:cubicBezTo>
                  <a:pt x="260687" y="230505"/>
                  <a:pt x="272772" y="230505"/>
                  <a:pt x="280214" y="223064"/>
                </a:cubicBezTo>
                <a:lnTo>
                  <a:pt x="337364" y="165914"/>
                </a:lnTo>
                <a:cubicBezTo>
                  <a:pt x="344805" y="158472"/>
                  <a:pt x="344805" y="146387"/>
                  <a:pt x="337364" y="138946"/>
                </a:cubicBezTo>
                <a:lnTo>
                  <a:pt x="280214" y="81796"/>
                </a:lnTo>
                <a:cubicBezTo>
                  <a:pt x="272772" y="74355"/>
                  <a:pt x="260687" y="74355"/>
                  <a:pt x="253246" y="81796"/>
                </a:cubicBezTo>
                <a:close/>
                <a:moveTo>
                  <a:pt x="89714" y="81736"/>
                </a:moveTo>
                <a:cubicBezTo>
                  <a:pt x="82272" y="74295"/>
                  <a:pt x="70187" y="74295"/>
                  <a:pt x="62746" y="81736"/>
                </a:cubicBezTo>
                <a:lnTo>
                  <a:pt x="5596" y="138886"/>
                </a:lnTo>
                <a:cubicBezTo>
                  <a:pt x="-1845" y="146328"/>
                  <a:pt x="-1845" y="158413"/>
                  <a:pt x="5596" y="165854"/>
                </a:cubicBezTo>
                <a:lnTo>
                  <a:pt x="62746" y="223004"/>
                </a:lnTo>
                <a:cubicBezTo>
                  <a:pt x="70187" y="230445"/>
                  <a:pt x="82272" y="230445"/>
                  <a:pt x="89714" y="223004"/>
                </a:cubicBezTo>
                <a:cubicBezTo>
                  <a:pt x="97155" y="215563"/>
                  <a:pt x="97155" y="203478"/>
                  <a:pt x="89714" y="196036"/>
                </a:cubicBezTo>
                <a:lnTo>
                  <a:pt x="46018" y="152400"/>
                </a:lnTo>
                <a:lnTo>
                  <a:pt x="89654" y="108704"/>
                </a:lnTo>
                <a:cubicBezTo>
                  <a:pt x="97095" y="101263"/>
                  <a:pt x="97095" y="89178"/>
                  <a:pt x="89654" y="81736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22" name="Text 20"/>
          <p:cNvSpPr/>
          <p:nvPr/>
        </p:nvSpPr>
        <p:spPr>
          <a:xfrm>
            <a:off x="9357360" y="1991361"/>
            <a:ext cx="6324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Algorithm Logic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357360" y="2478881"/>
            <a:ext cx="221773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spc="7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Complex Operations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8442960" y="2905599"/>
            <a:ext cx="71882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 model the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internal logic of a complex operation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or function.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8490585" y="3438999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6" name="Text 24"/>
          <p:cNvSpPr/>
          <p:nvPr/>
        </p:nvSpPr>
        <p:spPr>
          <a:xfrm>
            <a:off x="8735060" y="3388199"/>
            <a:ext cx="14859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Sorting algorithms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490585" y="3794599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8" name="Text 26"/>
          <p:cNvSpPr/>
          <p:nvPr/>
        </p:nvSpPr>
        <p:spPr>
          <a:xfrm>
            <a:off x="8735060" y="3743799"/>
            <a:ext cx="1181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Decision trees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8490585" y="4150199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0" name="Text 28"/>
          <p:cNvSpPr/>
          <p:nvPr/>
        </p:nvSpPr>
        <p:spPr>
          <a:xfrm>
            <a:off x="8735060" y="4099399"/>
            <a:ext cx="12573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State machines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8442960" y="4358479"/>
            <a:ext cx="7086600" cy="10160"/>
          </a:xfrm>
          <a:custGeom>
            <a:avLst/>
            <a:gdLst/>
            <a:ahLst/>
            <a:cxnLst/>
            <a:rect l="l" t="t" r="r" b="b"/>
            <a:pathLst>
              <a:path w="7086600" h="10160">
                <a:moveTo>
                  <a:pt x="0" y="0"/>
                </a:moveTo>
                <a:lnTo>
                  <a:pt x="7086600" y="0"/>
                </a:lnTo>
                <a:lnTo>
                  <a:pt x="70866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E8AF59">
              <a:alpha val="30196"/>
            </a:srgbClr>
          </a:solidFill>
          <a:ln/>
        </p:spPr>
      </p:sp>
      <p:sp>
        <p:nvSpPr>
          <p:cNvPr id="32" name="Text 30"/>
          <p:cNvSpPr/>
          <p:nvPr/>
        </p:nvSpPr>
        <p:spPr>
          <a:xfrm>
            <a:off x="8442960" y="4515960"/>
            <a:ext cx="80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Example: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4050169" y="4515960"/>
            <a:ext cx="1574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Payment Validation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513080" y="5191601"/>
            <a:ext cx="7503160" cy="3528060"/>
          </a:xfrm>
          <a:custGeom>
            <a:avLst/>
            <a:gdLst/>
            <a:ahLst/>
            <a:cxnLst/>
            <a:rect l="l" t="t" r="r" b="b"/>
            <a:pathLst>
              <a:path w="7503160" h="3528060">
                <a:moveTo>
                  <a:pt x="101608" y="0"/>
                </a:moveTo>
                <a:lnTo>
                  <a:pt x="7401552" y="0"/>
                </a:lnTo>
                <a:cubicBezTo>
                  <a:pt x="7457668" y="0"/>
                  <a:pt x="7503160" y="45492"/>
                  <a:pt x="7503160" y="101608"/>
                </a:cubicBezTo>
                <a:lnTo>
                  <a:pt x="7503160" y="3426452"/>
                </a:lnTo>
                <a:cubicBezTo>
                  <a:pt x="7503160" y="3482568"/>
                  <a:pt x="7457668" y="3528060"/>
                  <a:pt x="7401552" y="3528060"/>
                </a:cubicBezTo>
                <a:lnTo>
                  <a:pt x="101608" y="3528060"/>
                </a:lnTo>
                <a:cubicBezTo>
                  <a:pt x="45492" y="3528060"/>
                  <a:pt x="0" y="3482568"/>
                  <a:pt x="0" y="342645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gradFill rotWithShape="1" flip="none">
            <a:gsLst>
              <a:gs pos="0">
                <a:srgbClr val="7D90A1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7D90A1">
                <a:alpha val="40000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721360" y="5399881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01602" y="0"/>
                </a:moveTo>
                <a:lnTo>
                  <a:pt x="609598" y="0"/>
                </a:lnTo>
                <a:cubicBezTo>
                  <a:pt x="665711" y="0"/>
                  <a:pt x="711200" y="45489"/>
                  <a:pt x="711200" y="101602"/>
                </a:cubicBezTo>
                <a:lnTo>
                  <a:pt x="711200" y="609598"/>
                </a:lnTo>
                <a:cubicBezTo>
                  <a:pt x="711200" y="665711"/>
                  <a:pt x="665711" y="711200"/>
                  <a:pt x="6095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36" name="Shape 34"/>
          <p:cNvSpPr/>
          <p:nvPr/>
        </p:nvSpPr>
        <p:spPr>
          <a:xfrm>
            <a:off x="924560" y="560308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38100" y="38100"/>
                </a:moveTo>
                <a:cubicBezTo>
                  <a:pt x="17085" y="38100"/>
                  <a:pt x="0" y="55185"/>
                  <a:pt x="0" y="76200"/>
                </a:cubicBezTo>
                <a:lnTo>
                  <a:pt x="0" y="228600"/>
                </a:lnTo>
                <a:cubicBezTo>
                  <a:pt x="0" y="249615"/>
                  <a:pt x="17085" y="266700"/>
                  <a:pt x="38100" y="266700"/>
                </a:cubicBezTo>
                <a:lnTo>
                  <a:pt x="266700" y="266700"/>
                </a:lnTo>
                <a:cubicBezTo>
                  <a:pt x="287715" y="266700"/>
                  <a:pt x="304800" y="249615"/>
                  <a:pt x="304800" y="228600"/>
                </a:cubicBezTo>
                <a:lnTo>
                  <a:pt x="304800" y="76200"/>
                </a:lnTo>
                <a:cubicBezTo>
                  <a:pt x="304800" y="55185"/>
                  <a:pt x="287715" y="38100"/>
                  <a:pt x="266700" y="38100"/>
                </a:cubicBezTo>
                <a:lnTo>
                  <a:pt x="38100" y="38100"/>
                </a:lnTo>
                <a:close/>
                <a:moveTo>
                  <a:pt x="95250" y="190500"/>
                </a:moveTo>
                <a:cubicBezTo>
                  <a:pt x="95250" y="201014"/>
                  <a:pt x="86714" y="209550"/>
                  <a:pt x="76200" y="209550"/>
                </a:cubicBezTo>
                <a:cubicBezTo>
                  <a:pt x="65686" y="209550"/>
                  <a:pt x="57150" y="201014"/>
                  <a:pt x="57150" y="190500"/>
                </a:cubicBezTo>
                <a:cubicBezTo>
                  <a:pt x="57150" y="179986"/>
                  <a:pt x="65686" y="171450"/>
                  <a:pt x="76200" y="171450"/>
                </a:cubicBezTo>
                <a:cubicBezTo>
                  <a:pt x="86714" y="171450"/>
                  <a:pt x="95250" y="179986"/>
                  <a:pt x="95250" y="190500"/>
                </a:cubicBezTo>
                <a:close/>
                <a:moveTo>
                  <a:pt x="76200" y="133350"/>
                </a:moveTo>
                <a:cubicBezTo>
                  <a:pt x="65686" y="133350"/>
                  <a:pt x="57150" y="124814"/>
                  <a:pt x="57150" y="114300"/>
                </a:cubicBezTo>
                <a:cubicBezTo>
                  <a:pt x="57150" y="103786"/>
                  <a:pt x="65686" y="95250"/>
                  <a:pt x="76200" y="95250"/>
                </a:cubicBezTo>
                <a:cubicBezTo>
                  <a:pt x="86714" y="95250"/>
                  <a:pt x="95250" y="103786"/>
                  <a:pt x="95250" y="114300"/>
                </a:cubicBezTo>
                <a:cubicBezTo>
                  <a:pt x="95250" y="124814"/>
                  <a:pt x="86714" y="133350"/>
                  <a:pt x="76200" y="133350"/>
                </a:cubicBezTo>
                <a:close/>
                <a:moveTo>
                  <a:pt x="147638" y="100013"/>
                </a:moveTo>
                <a:lnTo>
                  <a:pt x="233363" y="100013"/>
                </a:lnTo>
                <a:cubicBezTo>
                  <a:pt x="241280" y="100013"/>
                  <a:pt x="247650" y="106382"/>
                  <a:pt x="247650" y="114300"/>
                </a:cubicBezTo>
                <a:cubicBezTo>
                  <a:pt x="247650" y="122218"/>
                  <a:pt x="241280" y="128588"/>
                  <a:pt x="233363" y="128588"/>
                </a:cubicBezTo>
                <a:lnTo>
                  <a:pt x="147638" y="128588"/>
                </a:lnTo>
                <a:cubicBezTo>
                  <a:pt x="139720" y="128588"/>
                  <a:pt x="133350" y="122218"/>
                  <a:pt x="133350" y="114300"/>
                </a:cubicBezTo>
                <a:cubicBezTo>
                  <a:pt x="133350" y="106382"/>
                  <a:pt x="139720" y="100013"/>
                  <a:pt x="147638" y="100013"/>
                </a:cubicBezTo>
                <a:close/>
                <a:moveTo>
                  <a:pt x="147638" y="176212"/>
                </a:moveTo>
                <a:lnTo>
                  <a:pt x="233363" y="176212"/>
                </a:lnTo>
                <a:cubicBezTo>
                  <a:pt x="241280" y="176212"/>
                  <a:pt x="247650" y="182582"/>
                  <a:pt x="247650" y="190500"/>
                </a:cubicBezTo>
                <a:cubicBezTo>
                  <a:pt x="247650" y="198418"/>
                  <a:pt x="241280" y="204787"/>
                  <a:pt x="233363" y="204787"/>
                </a:cubicBezTo>
                <a:lnTo>
                  <a:pt x="147638" y="204787"/>
                </a:lnTo>
                <a:cubicBezTo>
                  <a:pt x="139720" y="204787"/>
                  <a:pt x="133350" y="198418"/>
                  <a:pt x="133350" y="190500"/>
                </a:cubicBezTo>
                <a:cubicBezTo>
                  <a:pt x="133350" y="182582"/>
                  <a:pt x="139720" y="176212"/>
                  <a:pt x="147638" y="176212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7" name="Text 35"/>
          <p:cNvSpPr/>
          <p:nvPr/>
        </p:nvSpPr>
        <p:spPr>
          <a:xfrm>
            <a:off x="1635760" y="5399881"/>
            <a:ext cx="6324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Use Case Elaboration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1635760" y="5887402"/>
            <a:ext cx="1572578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spc="7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Detailed Flow</a:t>
            </a:r>
            <a:endParaRPr lang="en-US" sz="1600" dirty="0"/>
          </a:p>
        </p:txBody>
      </p:sp>
      <p:sp>
        <p:nvSpPr>
          <p:cNvPr id="39" name="Text 37"/>
          <p:cNvSpPr/>
          <p:nvPr/>
        </p:nvSpPr>
        <p:spPr>
          <a:xfrm>
            <a:off x="721360" y="6314123"/>
            <a:ext cx="71882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 detail the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flow of events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described in a specific Use Case.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768985" y="6847523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1" name="Text 39"/>
          <p:cNvSpPr/>
          <p:nvPr/>
        </p:nvSpPr>
        <p:spPr>
          <a:xfrm>
            <a:off x="1013460" y="6796723"/>
            <a:ext cx="1816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registration flows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768985" y="7203123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3" name="Text 41"/>
          <p:cNvSpPr/>
          <p:nvPr/>
        </p:nvSpPr>
        <p:spPr>
          <a:xfrm>
            <a:off x="1013460" y="7152323"/>
            <a:ext cx="207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Authentication sequences</a:t>
            </a: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768985" y="7558723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5" name="Text 43"/>
          <p:cNvSpPr/>
          <p:nvPr/>
        </p:nvSpPr>
        <p:spPr>
          <a:xfrm>
            <a:off x="1013460" y="7507923"/>
            <a:ext cx="18034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Transaction processes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721360" y="8097203"/>
            <a:ext cx="7086600" cy="10160"/>
          </a:xfrm>
          <a:custGeom>
            <a:avLst/>
            <a:gdLst/>
            <a:ahLst/>
            <a:cxnLst/>
            <a:rect l="l" t="t" r="r" b="b"/>
            <a:pathLst>
              <a:path w="7086600" h="10160">
                <a:moveTo>
                  <a:pt x="0" y="0"/>
                </a:moveTo>
                <a:lnTo>
                  <a:pt x="7086600" y="0"/>
                </a:lnTo>
                <a:lnTo>
                  <a:pt x="70866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7D90A1">
              <a:alpha val="30196"/>
            </a:srgbClr>
          </a:solidFill>
          <a:ln/>
        </p:spPr>
      </p:sp>
      <p:sp>
        <p:nvSpPr>
          <p:cNvPr id="47" name="Text 45"/>
          <p:cNvSpPr/>
          <p:nvPr/>
        </p:nvSpPr>
        <p:spPr>
          <a:xfrm>
            <a:off x="721360" y="8254681"/>
            <a:ext cx="80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Example: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6582569" y="8254681"/>
            <a:ext cx="13208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Login Flow</a:t>
            </a:r>
            <a:endParaRPr lang="en-US" sz="1600" dirty="0"/>
          </a:p>
        </p:txBody>
      </p:sp>
      <p:sp>
        <p:nvSpPr>
          <p:cNvPr id="49" name="Shape 47"/>
          <p:cNvSpPr/>
          <p:nvPr/>
        </p:nvSpPr>
        <p:spPr>
          <a:xfrm>
            <a:off x="8234680" y="5191601"/>
            <a:ext cx="7503160" cy="3528060"/>
          </a:xfrm>
          <a:custGeom>
            <a:avLst/>
            <a:gdLst/>
            <a:ahLst/>
            <a:cxnLst/>
            <a:rect l="l" t="t" r="r" b="b"/>
            <a:pathLst>
              <a:path w="7503160" h="3528060">
                <a:moveTo>
                  <a:pt x="101608" y="0"/>
                </a:moveTo>
                <a:lnTo>
                  <a:pt x="7401552" y="0"/>
                </a:lnTo>
                <a:cubicBezTo>
                  <a:pt x="7457668" y="0"/>
                  <a:pt x="7503160" y="45492"/>
                  <a:pt x="7503160" y="101608"/>
                </a:cubicBezTo>
                <a:lnTo>
                  <a:pt x="7503160" y="3426452"/>
                </a:lnTo>
                <a:cubicBezTo>
                  <a:pt x="7503160" y="3482568"/>
                  <a:pt x="7457668" y="3528060"/>
                  <a:pt x="7401552" y="3528060"/>
                </a:cubicBezTo>
                <a:lnTo>
                  <a:pt x="101608" y="3528060"/>
                </a:lnTo>
                <a:cubicBezTo>
                  <a:pt x="45492" y="3528060"/>
                  <a:pt x="0" y="3482568"/>
                  <a:pt x="0" y="3426452"/>
                </a:cubicBezTo>
                <a:lnTo>
                  <a:pt x="0" y="101608"/>
                </a:lnTo>
                <a:cubicBezTo>
                  <a:pt x="0" y="45529"/>
                  <a:pt x="45529" y="0"/>
                  <a:pt x="101608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50" name="Shape 48"/>
          <p:cNvSpPr/>
          <p:nvPr/>
        </p:nvSpPr>
        <p:spPr>
          <a:xfrm>
            <a:off x="8442960" y="5399881"/>
            <a:ext cx="711200" cy="711200"/>
          </a:xfrm>
          <a:custGeom>
            <a:avLst/>
            <a:gdLst/>
            <a:ahLst/>
            <a:cxnLst/>
            <a:rect l="l" t="t" r="r" b="b"/>
            <a:pathLst>
              <a:path w="711200" h="711200">
                <a:moveTo>
                  <a:pt x="101602" y="0"/>
                </a:moveTo>
                <a:lnTo>
                  <a:pt x="609598" y="0"/>
                </a:lnTo>
                <a:cubicBezTo>
                  <a:pt x="665711" y="0"/>
                  <a:pt x="711200" y="45489"/>
                  <a:pt x="711200" y="101602"/>
                </a:cubicBezTo>
                <a:lnTo>
                  <a:pt x="711200" y="609598"/>
                </a:lnTo>
                <a:cubicBezTo>
                  <a:pt x="711200" y="665711"/>
                  <a:pt x="665711" y="711200"/>
                  <a:pt x="609598" y="711200"/>
                </a:cubicBezTo>
                <a:lnTo>
                  <a:pt x="101602" y="711200"/>
                </a:lnTo>
                <a:cubicBezTo>
                  <a:pt x="45489" y="711200"/>
                  <a:pt x="0" y="665711"/>
                  <a:pt x="0" y="609598"/>
                </a:cubicBezTo>
                <a:lnTo>
                  <a:pt x="0" y="101602"/>
                </a:lnTo>
                <a:cubicBezTo>
                  <a:pt x="0" y="45526"/>
                  <a:pt x="45526" y="0"/>
                  <a:pt x="101602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51" name="Shape 49"/>
          <p:cNvSpPr/>
          <p:nvPr/>
        </p:nvSpPr>
        <p:spPr>
          <a:xfrm>
            <a:off x="8646160" y="560308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9653" y="21610"/>
                </a:moveTo>
                <a:cubicBezTo>
                  <a:pt x="86142" y="26134"/>
                  <a:pt x="87690" y="35064"/>
                  <a:pt x="83165" y="41493"/>
                </a:cubicBezTo>
                <a:lnTo>
                  <a:pt x="49828" y="89118"/>
                </a:lnTo>
                <a:cubicBezTo>
                  <a:pt x="47387" y="92571"/>
                  <a:pt x="43577" y="94774"/>
                  <a:pt x="39350" y="95131"/>
                </a:cubicBezTo>
                <a:cubicBezTo>
                  <a:pt x="35123" y="95488"/>
                  <a:pt x="30956" y="94059"/>
                  <a:pt x="27980" y="91083"/>
                </a:cubicBezTo>
                <a:lnTo>
                  <a:pt x="4167" y="67270"/>
                </a:lnTo>
                <a:cubicBezTo>
                  <a:pt x="-1369" y="61674"/>
                  <a:pt x="-1369" y="52626"/>
                  <a:pt x="4167" y="47030"/>
                </a:cubicBezTo>
                <a:cubicBezTo>
                  <a:pt x="9704" y="41434"/>
                  <a:pt x="18812" y="41493"/>
                  <a:pt x="24408" y="47030"/>
                </a:cubicBezTo>
                <a:lnTo>
                  <a:pt x="36195" y="58817"/>
                </a:lnTo>
                <a:lnTo>
                  <a:pt x="59769" y="25122"/>
                </a:lnTo>
                <a:cubicBezTo>
                  <a:pt x="64294" y="18633"/>
                  <a:pt x="73223" y="17085"/>
                  <a:pt x="79653" y="21610"/>
                </a:cubicBezTo>
                <a:close/>
                <a:moveTo>
                  <a:pt x="79653" y="116860"/>
                </a:moveTo>
                <a:cubicBezTo>
                  <a:pt x="86142" y="121384"/>
                  <a:pt x="87690" y="130314"/>
                  <a:pt x="83165" y="136743"/>
                </a:cubicBezTo>
                <a:lnTo>
                  <a:pt x="49828" y="184368"/>
                </a:lnTo>
                <a:cubicBezTo>
                  <a:pt x="47387" y="187821"/>
                  <a:pt x="43577" y="190024"/>
                  <a:pt x="39350" y="190381"/>
                </a:cubicBezTo>
                <a:cubicBezTo>
                  <a:pt x="35123" y="190738"/>
                  <a:pt x="30956" y="189309"/>
                  <a:pt x="27980" y="186333"/>
                </a:cubicBezTo>
                <a:lnTo>
                  <a:pt x="4167" y="162520"/>
                </a:lnTo>
                <a:cubicBezTo>
                  <a:pt x="-1429" y="156924"/>
                  <a:pt x="-1429" y="147876"/>
                  <a:pt x="4167" y="142339"/>
                </a:cubicBezTo>
                <a:cubicBezTo>
                  <a:pt x="9763" y="136803"/>
                  <a:pt x="18812" y="136743"/>
                  <a:pt x="24348" y="142339"/>
                </a:cubicBezTo>
                <a:lnTo>
                  <a:pt x="36135" y="154126"/>
                </a:lnTo>
                <a:lnTo>
                  <a:pt x="59710" y="120432"/>
                </a:lnTo>
                <a:cubicBezTo>
                  <a:pt x="64234" y="113943"/>
                  <a:pt x="73164" y="112395"/>
                  <a:pt x="79593" y="116919"/>
                </a:cubicBezTo>
                <a:close/>
                <a:moveTo>
                  <a:pt x="133350" y="57150"/>
                </a:moveTo>
                <a:cubicBezTo>
                  <a:pt x="133350" y="46613"/>
                  <a:pt x="141863" y="38100"/>
                  <a:pt x="152400" y="38100"/>
                </a:cubicBezTo>
                <a:lnTo>
                  <a:pt x="285750" y="38100"/>
                </a:lnTo>
                <a:cubicBezTo>
                  <a:pt x="296287" y="38100"/>
                  <a:pt x="304800" y="46613"/>
                  <a:pt x="304800" y="57150"/>
                </a:cubicBezTo>
                <a:cubicBezTo>
                  <a:pt x="304800" y="67687"/>
                  <a:pt x="296287" y="76200"/>
                  <a:pt x="285750" y="76200"/>
                </a:cubicBezTo>
                <a:lnTo>
                  <a:pt x="152400" y="76200"/>
                </a:lnTo>
                <a:cubicBezTo>
                  <a:pt x="141863" y="76200"/>
                  <a:pt x="133350" y="67687"/>
                  <a:pt x="133350" y="57150"/>
                </a:cubicBezTo>
                <a:close/>
                <a:moveTo>
                  <a:pt x="133350" y="152400"/>
                </a:moveTo>
                <a:cubicBezTo>
                  <a:pt x="133350" y="141863"/>
                  <a:pt x="141863" y="133350"/>
                  <a:pt x="152400" y="133350"/>
                </a:cubicBezTo>
                <a:lnTo>
                  <a:pt x="285750" y="133350"/>
                </a:lnTo>
                <a:cubicBezTo>
                  <a:pt x="296287" y="133350"/>
                  <a:pt x="304800" y="141863"/>
                  <a:pt x="304800" y="152400"/>
                </a:cubicBezTo>
                <a:cubicBezTo>
                  <a:pt x="304800" y="162937"/>
                  <a:pt x="296287" y="171450"/>
                  <a:pt x="285750" y="171450"/>
                </a:cubicBezTo>
                <a:lnTo>
                  <a:pt x="152400" y="171450"/>
                </a:lnTo>
                <a:cubicBezTo>
                  <a:pt x="141863" y="171450"/>
                  <a:pt x="133350" y="162937"/>
                  <a:pt x="133350" y="152400"/>
                </a:cubicBezTo>
                <a:close/>
                <a:moveTo>
                  <a:pt x="95250" y="247650"/>
                </a:moveTo>
                <a:cubicBezTo>
                  <a:pt x="95250" y="237113"/>
                  <a:pt x="103763" y="228600"/>
                  <a:pt x="114300" y="228600"/>
                </a:cubicBezTo>
                <a:lnTo>
                  <a:pt x="285750" y="228600"/>
                </a:lnTo>
                <a:cubicBezTo>
                  <a:pt x="296287" y="228600"/>
                  <a:pt x="304800" y="237113"/>
                  <a:pt x="304800" y="247650"/>
                </a:cubicBezTo>
                <a:cubicBezTo>
                  <a:pt x="304800" y="258187"/>
                  <a:pt x="296287" y="266700"/>
                  <a:pt x="285750" y="266700"/>
                </a:cubicBezTo>
                <a:lnTo>
                  <a:pt x="114300" y="266700"/>
                </a:lnTo>
                <a:cubicBezTo>
                  <a:pt x="103763" y="266700"/>
                  <a:pt x="95250" y="258187"/>
                  <a:pt x="95250" y="247650"/>
                </a:cubicBezTo>
                <a:close/>
                <a:moveTo>
                  <a:pt x="38100" y="223838"/>
                </a:moveTo>
                <a:cubicBezTo>
                  <a:pt x="51242" y="223838"/>
                  <a:pt x="61912" y="234508"/>
                  <a:pt x="61912" y="247650"/>
                </a:cubicBezTo>
                <a:cubicBezTo>
                  <a:pt x="61912" y="260792"/>
                  <a:pt x="51242" y="271463"/>
                  <a:pt x="38100" y="271463"/>
                </a:cubicBezTo>
                <a:cubicBezTo>
                  <a:pt x="24958" y="271463"/>
                  <a:pt x="14288" y="260792"/>
                  <a:pt x="14288" y="247650"/>
                </a:cubicBezTo>
                <a:cubicBezTo>
                  <a:pt x="14288" y="234508"/>
                  <a:pt x="24958" y="223838"/>
                  <a:pt x="38100" y="223838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52" name="Text 50"/>
          <p:cNvSpPr/>
          <p:nvPr/>
        </p:nvSpPr>
        <p:spPr>
          <a:xfrm>
            <a:off x="9357360" y="5399881"/>
            <a:ext cx="63246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Concurrent Operations</a:t>
            </a:r>
            <a:endParaRPr lang="en-US" sz="1600" dirty="0"/>
          </a:p>
        </p:txBody>
      </p:sp>
      <p:sp>
        <p:nvSpPr>
          <p:cNvPr id="53" name="Text 51"/>
          <p:cNvSpPr/>
          <p:nvPr/>
        </p:nvSpPr>
        <p:spPr>
          <a:xfrm>
            <a:off x="9357360" y="5887402"/>
            <a:ext cx="2245519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spc="7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Parallel Processing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8442960" y="6314123"/>
            <a:ext cx="7188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 visualize processes that happen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 parallel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(multithreading or distributed systems).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8490585" y="7177723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6" name="Text 54"/>
          <p:cNvSpPr/>
          <p:nvPr/>
        </p:nvSpPr>
        <p:spPr>
          <a:xfrm>
            <a:off x="8735060" y="7126923"/>
            <a:ext cx="1587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Multithreaded apps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8490585" y="7533323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8" name="Text 56"/>
          <p:cNvSpPr/>
          <p:nvPr/>
        </p:nvSpPr>
        <p:spPr>
          <a:xfrm>
            <a:off x="8735060" y="7482523"/>
            <a:ext cx="1435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Async processing</a:t>
            </a:r>
            <a:endParaRPr lang="en-US" sz="1600" dirty="0"/>
          </a:p>
        </p:txBody>
      </p:sp>
      <p:sp>
        <p:nvSpPr>
          <p:cNvPr id="59" name="Shape 57"/>
          <p:cNvSpPr/>
          <p:nvPr/>
        </p:nvSpPr>
        <p:spPr>
          <a:xfrm>
            <a:off x="8490585" y="7888923"/>
            <a:ext cx="95250" cy="152400"/>
          </a:xfrm>
          <a:custGeom>
            <a:avLst/>
            <a:gdLst/>
            <a:ahLst/>
            <a:cxnLst/>
            <a:rect l="l" t="t" r="r" b="b"/>
            <a:pathLst>
              <a:path w="95250" h="152400">
                <a:moveTo>
                  <a:pt x="92601" y="69473"/>
                </a:moveTo>
                <a:cubicBezTo>
                  <a:pt x="96322" y="73194"/>
                  <a:pt x="96322" y="79236"/>
                  <a:pt x="92601" y="82957"/>
                </a:cubicBezTo>
                <a:lnTo>
                  <a:pt x="35451" y="140107"/>
                </a:lnTo>
                <a:cubicBezTo>
                  <a:pt x="31730" y="143828"/>
                  <a:pt x="25688" y="143828"/>
                  <a:pt x="21967" y="140107"/>
                </a:cubicBezTo>
                <a:cubicBezTo>
                  <a:pt x="18246" y="136386"/>
                  <a:pt x="18246" y="130344"/>
                  <a:pt x="21967" y="126623"/>
                </a:cubicBezTo>
                <a:lnTo>
                  <a:pt x="72390" y="76200"/>
                </a:lnTo>
                <a:lnTo>
                  <a:pt x="21997" y="25777"/>
                </a:lnTo>
                <a:cubicBezTo>
                  <a:pt x="18276" y="22056"/>
                  <a:pt x="18276" y="16014"/>
                  <a:pt x="21997" y="12293"/>
                </a:cubicBezTo>
                <a:cubicBezTo>
                  <a:pt x="25718" y="8573"/>
                  <a:pt x="31760" y="8573"/>
                  <a:pt x="35481" y="12293"/>
                </a:cubicBezTo>
                <a:lnTo>
                  <a:pt x="92631" y="69443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60" name="Text 58"/>
          <p:cNvSpPr/>
          <p:nvPr/>
        </p:nvSpPr>
        <p:spPr>
          <a:xfrm>
            <a:off x="8735060" y="7838123"/>
            <a:ext cx="1409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FFFFFF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Resource sharing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8442960" y="8097203"/>
            <a:ext cx="7086600" cy="10160"/>
          </a:xfrm>
          <a:custGeom>
            <a:avLst/>
            <a:gdLst/>
            <a:ahLst/>
            <a:cxnLst/>
            <a:rect l="l" t="t" r="r" b="b"/>
            <a:pathLst>
              <a:path w="7086600" h="10160">
                <a:moveTo>
                  <a:pt x="0" y="0"/>
                </a:moveTo>
                <a:lnTo>
                  <a:pt x="7086600" y="0"/>
                </a:lnTo>
                <a:lnTo>
                  <a:pt x="70866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62" name="Text 60"/>
          <p:cNvSpPr/>
          <p:nvPr/>
        </p:nvSpPr>
        <p:spPr>
          <a:xfrm>
            <a:off x="8442960" y="8254681"/>
            <a:ext cx="8001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Example: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4533404" y="8254681"/>
            <a:ext cx="10922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Pipeline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68961"/>
            <a:ext cx="2591911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36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Usage &amp; Application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Why We Use Activity Diagrams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33400" y="1778000"/>
            <a:ext cx="3632200" cy="3048000"/>
          </a:xfrm>
          <a:custGeom>
            <a:avLst/>
            <a:gdLst/>
            <a:ahLst/>
            <a:cxnLst/>
            <a:rect l="l" t="t" r="r" b="b"/>
            <a:pathLst>
              <a:path w="3632200" h="3048000">
                <a:moveTo>
                  <a:pt x="50800" y="0"/>
                </a:moveTo>
                <a:lnTo>
                  <a:pt x="3530610" y="0"/>
                </a:lnTo>
                <a:cubicBezTo>
                  <a:pt x="3586717" y="0"/>
                  <a:pt x="3632200" y="45483"/>
                  <a:pt x="3632200" y="101590"/>
                </a:cubicBezTo>
                <a:lnTo>
                  <a:pt x="3632200" y="2946410"/>
                </a:lnTo>
                <a:cubicBezTo>
                  <a:pt x="3632200" y="3002517"/>
                  <a:pt x="3586717" y="3048000"/>
                  <a:pt x="3530610" y="3048000"/>
                </a:cubicBezTo>
                <a:lnTo>
                  <a:pt x="50800" y="3048000"/>
                </a:lnTo>
                <a:cubicBezTo>
                  <a:pt x="22763" y="3048000"/>
                  <a:pt x="0" y="3025237"/>
                  <a:pt x="0" y="299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/>
        </p:spPr>
      </p:sp>
      <p:sp>
        <p:nvSpPr>
          <p:cNvPr id="5" name="Shape 3"/>
          <p:cNvSpPr/>
          <p:nvPr/>
        </p:nvSpPr>
        <p:spPr>
          <a:xfrm>
            <a:off x="533400" y="1778000"/>
            <a:ext cx="50800" cy="3048000"/>
          </a:xfrm>
          <a:custGeom>
            <a:avLst/>
            <a:gdLst/>
            <a:ahLst/>
            <a:cxnLst/>
            <a:rect l="l" t="t" r="r" b="b"/>
            <a:pathLst>
              <a:path w="50800" h="3048000">
                <a:moveTo>
                  <a:pt x="50800" y="0"/>
                </a:moveTo>
                <a:lnTo>
                  <a:pt x="50800" y="0"/>
                </a:lnTo>
                <a:lnTo>
                  <a:pt x="50800" y="3048000"/>
                </a:lnTo>
                <a:lnTo>
                  <a:pt x="50800" y="3048000"/>
                </a:lnTo>
                <a:cubicBezTo>
                  <a:pt x="22763" y="3048000"/>
                  <a:pt x="0" y="3025237"/>
                  <a:pt x="0" y="299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6" name="Shape 4"/>
          <p:cNvSpPr/>
          <p:nvPr/>
        </p:nvSpPr>
        <p:spPr>
          <a:xfrm>
            <a:off x="762000" y="1981200"/>
            <a:ext cx="558800" cy="558800"/>
          </a:xfrm>
          <a:custGeom>
            <a:avLst/>
            <a:gdLst/>
            <a:ahLst/>
            <a:cxnLst/>
            <a:rect l="l" t="t" r="r" b="b"/>
            <a:pathLst>
              <a:path w="558800" h="558800">
                <a:moveTo>
                  <a:pt x="279400" y="0"/>
                </a:moveTo>
                <a:lnTo>
                  <a:pt x="279400" y="0"/>
                </a:lnTo>
                <a:cubicBezTo>
                  <a:pt x="433605" y="0"/>
                  <a:pt x="558800" y="125195"/>
                  <a:pt x="558800" y="279400"/>
                </a:cubicBezTo>
                <a:lnTo>
                  <a:pt x="558800" y="279400"/>
                </a:lnTo>
                <a:cubicBezTo>
                  <a:pt x="558800" y="433605"/>
                  <a:pt x="433605" y="558800"/>
                  <a:pt x="279400" y="558800"/>
                </a:cubicBezTo>
                <a:lnTo>
                  <a:pt x="279400" y="558800"/>
                </a:lnTo>
                <a:cubicBezTo>
                  <a:pt x="125195" y="558800"/>
                  <a:pt x="0" y="433605"/>
                  <a:pt x="0" y="279400"/>
                </a:cubicBezTo>
                <a:lnTo>
                  <a:pt x="0" y="279400"/>
                </a:lnTo>
                <a:cubicBezTo>
                  <a:pt x="0" y="125195"/>
                  <a:pt x="125195" y="0"/>
                  <a:pt x="2794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7" name="Shape 5"/>
          <p:cNvSpPr/>
          <p:nvPr/>
        </p:nvSpPr>
        <p:spPr>
          <a:xfrm>
            <a:off x="930275" y="21463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85725" y="28575"/>
                </a:moveTo>
                <a:cubicBezTo>
                  <a:pt x="85725" y="20672"/>
                  <a:pt x="92110" y="14288"/>
                  <a:pt x="100013" y="14288"/>
                </a:cubicBezTo>
                <a:lnTo>
                  <a:pt x="128588" y="14288"/>
                </a:lnTo>
                <a:cubicBezTo>
                  <a:pt x="136490" y="14288"/>
                  <a:pt x="142875" y="20672"/>
                  <a:pt x="142875" y="28575"/>
                </a:cubicBezTo>
                <a:lnTo>
                  <a:pt x="142875" y="57150"/>
                </a:lnTo>
                <a:cubicBezTo>
                  <a:pt x="142875" y="65053"/>
                  <a:pt x="136490" y="71438"/>
                  <a:pt x="128588" y="71438"/>
                </a:cubicBezTo>
                <a:lnTo>
                  <a:pt x="125016" y="71438"/>
                </a:lnTo>
                <a:lnTo>
                  <a:pt x="125016" y="100013"/>
                </a:lnTo>
                <a:lnTo>
                  <a:pt x="178594" y="100013"/>
                </a:lnTo>
                <a:cubicBezTo>
                  <a:pt x="196364" y="100013"/>
                  <a:pt x="210741" y="114389"/>
                  <a:pt x="210741" y="132159"/>
                </a:cubicBezTo>
                <a:lnTo>
                  <a:pt x="210741" y="157163"/>
                </a:lnTo>
                <a:lnTo>
                  <a:pt x="214313" y="157163"/>
                </a:lnTo>
                <a:cubicBezTo>
                  <a:pt x="222215" y="157163"/>
                  <a:pt x="228600" y="163547"/>
                  <a:pt x="228600" y="171450"/>
                </a:cubicBezTo>
                <a:lnTo>
                  <a:pt x="228600" y="200025"/>
                </a:lnTo>
                <a:cubicBezTo>
                  <a:pt x="228600" y="207928"/>
                  <a:pt x="222215" y="214313"/>
                  <a:pt x="214313" y="214313"/>
                </a:cubicBezTo>
                <a:lnTo>
                  <a:pt x="185738" y="214313"/>
                </a:lnTo>
                <a:cubicBezTo>
                  <a:pt x="177835" y="214313"/>
                  <a:pt x="171450" y="207928"/>
                  <a:pt x="171450" y="200025"/>
                </a:cubicBezTo>
                <a:lnTo>
                  <a:pt x="171450" y="171450"/>
                </a:lnTo>
                <a:cubicBezTo>
                  <a:pt x="171450" y="163547"/>
                  <a:pt x="177835" y="157163"/>
                  <a:pt x="185738" y="157163"/>
                </a:cubicBezTo>
                <a:lnTo>
                  <a:pt x="189309" y="157163"/>
                </a:lnTo>
                <a:lnTo>
                  <a:pt x="189309" y="132159"/>
                </a:lnTo>
                <a:cubicBezTo>
                  <a:pt x="189309" y="126221"/>
                  <a:pt x="184532" y="121444"/>
                  <a:pt x="178594" y="121444"/>
                </a:cubicBezTo>
                <a:lnTo>
                  <a:pt x="125016" y="121444"/>
                </a:lnTo>
                <a:lnTo>
                  <a:pt x="125016" y="157163"/>
                </a:lnTo>
                <a:lnTo>
                  <a:pt x="128588" y="157163"/>
                </a:lnTo>
                <a:cubicBezTo>
                  <a:pt x="136490" y="157163"/>
                  <a:pt x="142875" y="163547"/>
                  <a:pt x="142875" y="171450"/>
                </a:cubicBezTo>
                <a:lnTo>
                  <a:pt x="142875" y="200025"/>
                </a:lnTo>
                <a:cubicBezTo>
                  <a:pt x="142875" y="207928"/>
                  <a:pt x="136490" y="214313"/>
                  <a:pt x="128588" y="214313"/>
                </a:cubicBezTo>
                <a:lnTo>
                  <a:pt x="100013" y="214313"/>
                </a:lnTo>
                <a:cubicBezTo>
                  <a:pt x="92110" y="214313"/>
                  <a:pt x="85725" y="207928"/>
                  <a:pt x="85725" y="200025"/>
                </a:cubicBezTo>
                <a:lnTo>
                  <a:pt x="85725" y="171450"/>
                </a:lnTo>
                <a:cubicBezTo>
                  <a:pt x="85725" y="163547"/>
                  <a:pt x="92110" y="157163"/>
                  <a:pt x="100013" y="157163"/>
                </a:cubicBezTo>
                <a:lnTo>
                  <a:pt x="103584" y="157163"/>
                </a:lnTo>
                <a:lnTo>
                  <a:pt x="103584" y="121444"/>
                </a:lnTo>
                <a:lnTo>
                  <a:pt x="50006" y="121444"/>
                </a:lnTo>
                <a:cubicBezTo>
                  <a:pt x="44068" y="121444"/>
                  <a:pt x="39291" y="126221"/>
                  <a:pt x="39291" y="132159"/>
                </a:cubicBezTo>
                <a:lnTo>
                  <a:pt x="39291" y="157163"/>
                </a:lnTo>
                <a:lnTo>
                  <a:pt x="42863" y="157163"/>
                </a:lnTo>
                <a:cubicBezTo>
                  <a:pt x="50765" y="157163"/>
                  <a:pt x="57150" y="163547"/>
                  <a:pt x="57150" y="171450"/>
                </a:cubicBezTo>
                <a:lnTo>
                  <a:pt x="57150" y="200025"/>
                </a:lnTo>
                <a:cubicBezTo>
                  <a:pt x="57150" y="207928"/>
                  <a:pt x="50765" y="214313"/>
                  <a:pt x="42863" y="214313"/>
                </a:cubicBezTo>
                <a:lnTo>
                  <a:pt x="14288" y="214313"/>
                </a:lnTo>
                <a:cubicBezTo>
                  <a:pt x="6385" y="214313"/>
                  <a:pt x="0" y="207928"/>
                  <a:pt x="0" y="200025"/>
                </a:cubicBezTo>
                <a:lnTo>
                  <a:pt x="0" y="171450"/>
                </a:lnTo>
                <a:cubicBezTo>
                  <a:pt x="0" y="163547"/>
                  <a:pt x="6385" y="157163"/>
                  <a:pt x="14288" y="157163"/>
                </a:cubicBezTo>
                <a:lnTo>
                  <a:pt x="17859" y="157163"/>
                </a:lnTo>
                <a:lnTo>
                  <a:pt x="17859" y="132159"/>
                </a:lnTo>
                <a:cubicBezTo>
                  <a:pt x="17859" y="114389"/>
                  <a:pt x="32236" y="100013"/>
                  <a:pt x="50006" y="100013"/>
                </a:cubicBezTo>
                <a:lnTo>
                  <a:pt x="103584" y="100013"/>
                </a:lnTo>
                <a:lnTo>
                  <a:pt x="103584" y="71438"/>
                </a:lnTo>
                <a:lnTo>
                  <a:pt x="100013" y="71438"/>
                </a:lnTo>
                <a:cubicBezTo>
                  <a:pt x="92110" y="71438"/>
                  <a:pt x="85725" y="65053"/>
                  <a:pt x="85725" y="57150"/>
                </a:cubicBezTo>
                <a:lnTo>
                  <a:pt x="85725" y="28575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8" name="Text 6"/>
          <p:cNvSpPr/>
          <p:nvPr/>
        </p:nvSpPr>
        <p:spPr>
          <a:xfrm>
            <a:off x="1473200" y="2082800"/>
            <a:ext cx="1879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Clarifying Logic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62000" y="2692400"/>
            <a:ext cx="32893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Ideal for identifying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"if/else" conditions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loops in a system.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90575" y="3447889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1" name="Text 9"/>
          <p:cNvSpPr/>
          <p:nvPr/>
        </p:nvSpPr>
        <p:spPr>
          <a:xfrm>
            <a:off x="1054100" y="3422650"/>
            <a:ext cx="1905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Expose all conditional paths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90575" y="3727134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3" name="Text 11"/>
          <p:cNvSpPr/>
          <p:nvPr/>
        </p:nvSpPr>
        <p:spPr>
          <a:xfrm>
            <a:off x="1054100" y="3701889"/>
            <a:ext cx="16764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Visualize loop structures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790575" y="400637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5" name="Text 13"/>
          <p:cNvSpPr/>
          <p:nvPr/>
        </p:nvSpPr>
        <p:spPr>
          <a:xfrm>
            <a:off x="1054100" y="3981134"/>
            <a:ext cx="1282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Reveal edge cases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394200" y="1778000"/>
            <a:ext cx="3632200" cy="3048000"/>
          </a:xfrm>
          <a:custGeom>
            <a:avLst/>
            <a:gdLst/>
            <a:ahLst/>
            <a:cxnLst/>
            <a:rect l="l" t="t" r="r" b="b"/>
            <a:pathLst>
              <a:path w="3632200" h="3048000">
                <a:moveTo>
                  <a:pt x="50800" y="0"/>
                </a:moveTo>
                <a:lnTo>
                  <a:pt x="3530610" y="0"/>
                </a:lnTo>
                <a:cubicBezTo>
                  <a:pt x="3586717" y="0"/>
                  <a:pt x="3632200" y="45483"/>
                  <a:pt x="3632200" y="101590"/>
                </a:cubicBezTo>
                <a:lnTo>
                  <a:pt x="3632200" y="2946410"/>
                </a:lnTo>
                <a:cubicBezTo>
                  <a:pt x="3632200" y="3002517"/>
                  <a:pt x="3586717" y="3048000"/>
                  <a:pt x="3530610" y="3048000"/>
                </a:cubicBezTo>
                <a:lnTo>
                  <a:pt x="50800" y="3048000"/>
                </a:lnTo>
                <a:cubicBezTo>
                  <a:pt x="22763" y="3048000"/>
                  <a:pt x="0" y="3025237"/>
                  <a:pt x="0" y="299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/>
        </p:spPr>
      </p:sp>
      <p:sp>
        <p:nvSpPr>
          <p:cNvPr id="17" name="Shape 15"/>
          <p:cNvSpPr/>
          <p:nvPr/>
        </p:nvSpPr>
        <p:spPr>
          <a:xfrm>
            <a:off x="4394200" y="1778000"/>
            <a:ext cx="50800" cy="3048000"/>
          </a:xfrm>
          <a:custGeom>
            <a:avLst/>
            <a:gdLst/>
            <a:ahLst/>
            <a:cxnLst/>
            <a:rect l="l" t="t" r="r" b="b"/>
            <a:pathLst>
              <a:path w="50800" h="3048000">
                <a:moveTo>
                  <a:pt x="50800" y="0"/>
                </a:moveTo>
                <a:lnTo>
                  <a:pt x="50800" y="0"/>
                </a:lnTo>
                <a:lnTo>
                  <a:pt x="50800" y="3048000"/>
                </a:lnTo>
                <a:lnTo>
                  <a:pt x="50800" y="3048000"/>
                </a:lnTo>
                <a:cubicBezTo>
                  <a:pt x="22763" y="3048000"/>
                  <a:pt x="0" y="3025237"/>
                  <a:pt x="0" y="299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8" name="Shape 16"/>
          <p:cNvSpPr/>
          <p:nvPr/>
        </p:nvSpPr>
        <p:spPr>
          <a:xfrm>
            <a:off x="4622800" y="2057400"/>
            <a:ext cx="558800" cy="558800"/>
          </a:xfrm>
          <a:custGeom>
            <a:avLst/>
            <a:gdLst/>
            <a:ahLst/>
            <a:cxnLst/>
            <a:rect l="l" t="t" r="r" b="b"/>
            <a:pathLst>
              <a:path w="558800" h="558800">
                <a:moveTo>
                  <a:pt x="279400" y="0"/>
                </a:moveTo>
                <a:lnTo>
                  <a:pt x="279400" y="0"/>
                </a:lnTo>
                <a:cubicBezTo>
                  <a:pt x="433605" y="0"/>
                  <a:pt x="558800" y="125195"/>
                  <a:pt x="558800" y="279400"/>
                </a:cubicBezTo>
                <a:lnTo>
                  <a:pt x="558800" y="279400"/>
                </a:lnTo>
                <a:cubicBezTo>
                  <a:pt x="558800" y="433605"/>
                  <a:pt x="433605" y="558800"/>
                  <a:pt x="279400" y="558800"/>
                </a:cubicBezTo>
                <a:lnTo>
                  <a:pt x="279400" y="558800"/>
                </a:lnTo>
                <a:cubicBezTo>
                  <a:pt x="125195" y="558800"/>
                  <a:pt x="0" y="433605"/>
                  <a:pt x="0" y="279400"/>
                </a:cubicBezTo>
                <a:lnTo>
                  <a:pt x="0" y="279400"/>
                </a:lnTo>
                <a:cubicBezTo>
                  <a:pt x="0" y="125195"/>
                  <a:pt x="125195" y="0"/>
                  <a:pt x="2794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9" name="Shape 17"/>
          <p:cNvSpPr/>
          <p:nvPr/>
        </p:nvSpPr>
        <p:spPr>
          <a:xfrm>
            <a:off x="4791075" y="2222500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85738" y="92869"/>
                </a:moveTo>
                <a:cubicBezTo>
                  <a:pt x="185738" y="113362"/>
                  <a:pt x="179085" y="132293"/>
                  <a:pt x="167878" y="147652"/>
                </a:cubicBezTo>
                <a:lnTo>
                  <a:pt x="224403" y="204222"/>
                </a:lnTo>
                <a:cubicBezTo>
                  <a:pt x="229984" y="209803"/>
                  <a:pt x="229984" y="218867"/>
                  <a:pt x="224403" y="224448"/>
                </a:cubicBezTo>
                <a:cubicBezTo>
                  <a:pt x="218822" y="230029"/>
                  <a:pt x="209758" y="230029"/>
                  <a:pt x="204177" y="224448"/>
                </a:cubicBezTo>
                <a:lnTo>
                  <a:pt x="147652" y="167878"/>
                </a:lnTo>
                <a:cubicBezTo>
                  <a:pt x="132293" y="179085"/>
                  <a:pt x="113362" y="185738"/>
                  <a:pt x="92869" y="185738"/>
                </a:cubicBezTo>
                <a:cubicBezTo>
                  <a:pt x="41568" y="185738"/>
                  <a:pt x="0" y="144170"/>
                  <a:pt x="0" y="92869"/>
                </a:cubicBezTo>
                <a:cubicBezTo>
                  <a:pt x="0" y="41568"/>
                  <a:pt x="41568" y="0"/>
                  <a:pt x="92869" y="0"/>
                </a:cubicBezTo>
                <a:cubicBezTo>
                  <a:pt x="144170" y="0"/>
                  <a:pt x="185738" y="41568"/>
                  <a:pt x="185738" y="92869"/>
                </a:cubicBezTo>
                <a:close/>
                <a:moveTo>
                  <a:pt x="92869" y="50006"/>
                </a:moveTo>
                <a:cubicBezTo>
                  <a:pt x="86931" y="50006"/>
                  <a:pt x="82153" y="54784"/>
                  <a:pt x="82153" y="60722"/>
                </a:cubicBezTo>
                <a:lnTo>
                  <a:pt x="82153" y="82153"/>
                </a:lnTo>
                <a:lnTo>
                  <a:pt x="60722" y="82153"/>
                </a:lnTo>
                <a:cubicBezTo>
                  <a:pt x="54784" y="82153"/>
                  <a:pt x="50006" y="86931"/>
                  <a:pt x="50006" y="92869"/>
                </a:cubicBezTo>
                <a:cubicBezTo>
                  <a:pt x="50006" y="98807"/>
                  <a:pt x="54784" y="103584"/>
                  <a:pt x="60722" y="103584"/>
                </a:cubicBezTo>
                <a:lnTo>
                  <a:pt x="82153" y="103584"/>
                </a:lnTo>
                <a:lnTo>
                  <a:pt x="82153" y="125016"/>
                </a:lnTo>
                <a:cubicBezTo>
                  <a:pt x="82153" y="130954"/>
                  <a:pt x="86931" y="135731"/>
                  <a:pt x="92869" y="135731"/>
                </a:cubicBezTo>
                <a:cubicBezTo>
                  <a:pt x="98807" y="135731"/>
                  <a:pt x="103584" y="130954"/>
                  <a:pt x="103584" y="125016"/>
                </a:cubicBezTo>
                <a:lnTo>
                  <a:pt x="103584" y="103584"/>
                </a:lnTo>
                <a:lnTo>
                  <a:pt x="125016" y="103584"/>
                </a:lnTo>
                <a:cubicBezTo>
                  <a:pt x="130954" y="103584"/>
                  <a:pt x="135731" y="98807"/>
                  <a:pt x="135731" y="92869"/>
                </a:cubicBezTo>
                <a:cubicBezTo>
                  <a:pt x="135731" y="86931"/>
                  <a:pt x="130954" y="82153"/>
                  <a:pt x="125016" y="82153"/>
                </a:cubicBezTo>
                <a:lnTo>
                  <a:pt x="103584" y="82153"/>
                </a:lnTo>
                <a:lnTo>
                  <a:pt x="103584" y="60722"/>
                </a:lnTo>
                <a:cubicBezTo>
                  <a:pt x="103584" y="54784"/>
                  <a:pt x="98807" y="50006"/>
                  <a:pt x="92869" y="50006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20" name="Text 18"/>
          <p:cNvSpPr/>
          <p:nvPr/>
        </p:nvSpPr>
        <p:spPr>
          <a:xfrm>
            <a:off x="5334000" y="1981200"/>
            <a:ext cx="26162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Identifying Bottlenecks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4622800" y="2844800"/>
            <a:ext cx="32893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Helps analysts see where a process might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stall or become inefficient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4651375" y="3600289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3" name="Text 21"/>
          <p:cNvSpPr/>
          <p:nvPr/>
        </p:nvSpPr>
        <p:spPr>
          <a:xfrm>
            <a:off x="4914900" y="3575050"/>
            <a:ext cx="1701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Spot performance issues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4651375" y="3879534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5" name="Text 23"/>
          <p:cNvSpPr/>
          <p:nvPr/>
        </p:nvSpPr>
        <p:spPr>
          <a:xfrm>
            <a:off x="4914900" y="3854289"/>
            <a:ext cx="1778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Identify resource conflicts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4651375" y="415877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7" name="Text 25"/>
          <p:cNvSpPr/>
          <p:nvPr/>
        </p:nvSpPr>
        <p:spPr>
          <a:xfrm>
            <a:off x="4914900" y="4133534"/>
            <a:ext cx="14097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Optimize workflows</a:t>
            </a: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8255000" y="1778000"/>
            <a:ext cx="3632200" cy="3048000"/>
          </a:xfrm>
          <a:custGeom>
            <a:avLst/>
            <a:gdLst/>
            <a:ahLst/>
            <a:cxnLst/>
            <a:rect l="l" t="t" r="r" b="b"/>
            <a:pathLst>
              <a:path w="3632200" h="3048000">
                <a:moveTo>
                  <a:pt x="50800" y="0"/>
                </a:moveTo>
                <a:lnTo>
                  <a:pt x="3530610" y="0"/>
                </a:lnTo>
                <a:cubicBezTo>
                  <a:pt x="3586717" y="0"/>
                  <a:pt x="3632200" y="45483"/>
                  <a:pt x="3632200" y="101590"/>
                </a:cubicBezTo>
                <a:lnTo>
                  <a:pt x="3632200" y="2946410"/>
                </a:lnTo>
                <a:cubicBezTo>
                  <a:pt x="3632200" y="3002517"/>
                  <a:pt x="3586717" y="3048000"/>
                  <a:pt x="3530610" y="3048000"/>
                </a:cubicBezTo>
                <a:lnTo>
                  <a:pt x="50800" y="3048000"/>
                </a:lnTo>
                <a:cubicBezTo>
                  <a:pt x="22763" y="3048000"/>
                  <a:pt x="0" y="3025237"/>
                  <a:pt x="0" y="299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7D90A1">
              <a:alpha val="14902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8255000" y="1778000"/>
            <a:ext cx="50800" cy="3048000"/>
          </a:xfrm>
          <a:custGeom>
            <a:avLst/>
            <a:gdLst/>
            <a:ahLst/>
            <a:cxnLst/>
            <a:rect l="l" t="t" r="r" b="b"/>
            <a:pathLst>
              <a:path w="50800" h="3048000">
                <a:moveTo>
                  <a:pt x="50800" y="0"/>
                </a:moveTo>
                <a:lnTo>
                  <a:pt x="50800" y="0"/>
                </a:lnTo>
                <a:lnTo>
                  <a:pt x="50800" y="3048000"/>
                </a:lnTo>
                <a:lnTo>
                  <a:pt x="50800" y="3048000"/>
                </a:lnTo>
                <a:cubicBezTo>
                  <a:pt x="22763" y="3048000"/>
                  <a:pt x="0" y="3025237"/>
                  <a:pt x="0" y="299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30" name="Shape 28"/>
          <p:cNvSpPr/>
          <p:nvPr/>
        </p:nvSpPr>
        <p:spPr>
          <a:xfrm>
            <a:off x="8483600" y="2057400"/>
            <a:ext cx="558800" cy="558800"/>
          </a:xfrm>
          <a:custGeom>
            <a:avLst/>
            <a:gdLst/>
            <a:ahLst/>
            <a:cxnLst/>
            <a:rect l="l" t="t" r="r" b="b"/>
            <a:pathLst>
              <a:path w="558800" h="558800">
                <a:moveTo>
                  <a:pt x="279400" y="0"/>
                </a:moveTo>
                <a:lnTo>
                  <a:pt x="279400" y="0"/>
                </a:lnTo>
                <a:cubicBezTo>
                  <a:pt x="433605" y="0"/>
                  <a:pt x="558800" y="125195"/>
                  <a:pt x="558800" y="279400"/>
                </a:cubicBezTo>
                <a:lnTo>
                  <a:pt x="558800" y="279400"/>
                </a:lnTo>
                <a:cubicBezTo>
                  <a:pt x="558800" y="433605"/>
                  <a:pt x="433605" y="558800"/>
                  <a:pt x="279400" y="558800"/>
                </a:cubicBezTo>
                <a:lnTo>
                  <a:pt x="279400" y="558800"/>
                </a:lnTo>
                <a:cubicBezTo>
                  <a:pt x="125195" y="558800"/>
                  <a:pt x="0" y="433605"/>
                  <a:pt x="0" y="279400"/>
                </a:cubicBezTo>
                <a:lnTo>
                  <a:pt x="0" y="279400"/>
                </a:lnTo>
                <a:cubicBezTo>
                  <a:pt x="0" y="125195"/>
                  <a:pt x="125195" y="0"/>
                  <a:pt x="279400" y="0"/>
                </a:cubicBez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31" name="Shape 29"/>
          <p:cNvSpPr/>
          <p:nvPr/>
        </p:nvSpPr>
        <p:spPr>
          <a:xfrm>
            <a:off x="8680450" y="22225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9035" y="14288"/>
                </a:moveTo>
                <a:lnTo>
                  <a:pt x="142875" y="14288"/>
                </a:lnTo>
                <a:cubicBezTo>
                  <a:pt x="158636" y="14288"/>
                  <a:pt x="171450" y="27102"/>
                  <a:pt x="171450" y="42863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42863"/>
                </a:lnTo>
                <a:cubicBezTo>
                  <a:pt x="0" y="27102"/>
                  <a:pt x="12814" y="14288"/>
                  <a:pt x="28575" y="14288"/>
                </a:cubicBezTo>
                <a:lnTo>
                  <a:pt x="32415" y="14288"/>
                </a:lnTo>
                <a:cubicBezTo>
                  <a:pt x="37326" y="5760"/>
                  <a:pt x="46568" y="0"/>
                  <a:pt x="57150" y="0"/>
                </a:cubicBezTo>
                <a:lnTo>
                  <a:pt x="114300" y="0"/>
                </a:lnTo>
                <a:cubicBezTo>
                  <a:pt x="124882" y="0"/>
                  <a:pt x="134124" y="5760"/>
                  <a:pt x="139035" y="14288"/>
                </a:cubicBezTo>
                <a:close/>
                <a:moveTo>
                  <a:pt x="110728" y="50006"/>
                </a:moveTo>
                <a:cubicBezTo>
                  <a:pt x="116666" y="50006"/>
                  <a:pt x="121444" y="45229"/>
                  <a:pt x="121444" y="39291"/>
                </a:cubicBezTo>
                <a:cubicBezTo>
                  <a:pt x="121444" y="33352"/>
                  <a:pt x="116666" y="28575"/>
                  <a:pt x="110728" y="28575"/>
                </a:cubicBezTo>
                <a:lnTo>
                  <a:pt x="60722" y="28575"/>
                </a:lnTo>
                <a:cubicBezTo>
                  <a:pt x="54784" y="28575"/>
                  <a:pt x="50006" y="33352"/>
                  <a:pt x="50006" y="39291"/>
                </a:cubicBezTo>
                <a:cubicBezTo>
                  <a:pt x="50006" y="45229"/>
                  <a:pt x="54784" y="50006"/>
                  <a:pt x="60722" y="50006"/>
                </a:cubicBezTo>
                <a:lnTo>
                  <a:pt x="110728" y="50006"/>
                </a:lnTo>
                <a:close/>
                <a:moveTo>
                  <a:pt x="57150" y="114300"/>
                </a:moveTo>
                <a:cubicBezTo>
                  <a:pt x="57150" y="106415"/>
                  <a:pt x="50748" y="100013"/>
                  <a:pt x="42863" y="100013"/>
                </a:cubicBezTo>
                <a:cubicBezTo>
                  <a:pt x="34977" y="100013"/>
                  <a:pt x="28575" y="106415"/>
                  <a:pt x="28575" y="114300"/>
                </a:cubicBezTo>
                <a:cubicBezTo>
                  <a:pt x="28575" y="122185"/>
                  <a:pt x="34977" y="128588"/>
                  <a:pt x="42863" y="128588"/>
                </a:cubicBezTo>
                <a:cubicBezTo>
                  <a:pt x="50748" y="128588"/>
                  <a:pt x="57150" y="122185"/>
                  <a:pt x="57150" y="114300"/>
                </a:cubicBezTo>
                <a:close/>
                <a:moveTo>
                  <a:pt x="71438" y="114300"/>
                </a:moveTo>
                <a:cubicBezTo>
                  <a:pt x="71438" y="120238"/>
                  <a:pt x="76215" y="125016"/>
                  <a:pt x="82153" y="125016"/>
                </a:cubicBezTo>
                <a:lnTo>
                  <a:pt x="132159" y="125016"/>
                </a:lnTo>
                <a:cubicBezTo>
                  <a:pt x="138098" y="125016"/>
                  <a:pt x="142875" y="120238"/>
                  <a:pt x="142875" y="114300"/>
                </a:cubicBezTo>
                <a:cubicBezTo>
                  <a:pt x="142875" y="108362"/>
                  <a:pt x="138098" y="103584"/>
                  <a:pt x="132159" y="103584"/>
                </a:cubicBezTo>
                <a:lnTo>
                  <a:pt x="82153" y="103584"/>
                </a:lnTo>
                <a:cubicBezTo>
                  <a:pt x="76215" y="103584"/>
                  <a:pt x="71438" y="108362"/>
                  <a:pt x="71438" y="114300"/>
                </a:cubicBezTo>
                <a:close/>
                <a:moveTo>
                  <a:pt x="71438" y="171450"/>
                </a:moveTo>
                <a:cubicBezTo>
                  <a:pt x="71438" y="177388"/>
                  <a:pt x="76215" y="182166"/>
                  <a:pt x="82153" y="182166"/>
                </a:cubicBezTo>
                <a:lnTo>
                  <a:pt x="132159" y="182166"/>
                </a:lnTo>
                <a:cubicBezTo>
                  <a:pt x="138098" y="182166"/>
                  <a:pt x="142875" y="177388"/>
                  <a:pt x="142875" y="171450"/>
                </a:cubicBezTo>
                <a:cubicBezTo>
                  <a:pt x="142875" y="165512"/>
                  <a:pt x="138098" y="160734"/>
                  <a:pt x="132159" y="160734"/>
                </a:cubicBezTo>
                <a:lnTo>
                  <a:pt x="82153" y="160734"/>
                </a:lnTo>
                <a:cubicBezTo>
                  <a:pt x="76215" y="160734"/>
                  <a:pt x="71438" y="165512"/>
                  <a:pt x="71438" y="171450"/>
                </a:cubicBezTo>
                <a:close/>
                <a:moveTo>
                  <a:pt x="42863" y="185738"/>
                </a:moveTo>
                <a:cubicBezTo>
                  <a:pt x="50748" y="185738"/>
                  <a:pt x="57150" y="179335"/>
                  <a:pt x="57150" y="171450"/>
                </a:cubicBezTo>
                <a:cubicBezTo>
                  <a:pt x="57150" y="163565"/>
                  <a:pt x="50748" y="157163"/>
                  <a:pt x="42863" y="157163"/>
                </a:cubicBezTo>
                <a:cubicBezTo>
                  <a:pt x="34977" y="157163"/>
                  <a:pt x="28575" y="163565"/>
                  <a:pt x="28575" y="171450"/>
                </a:cubicBezTo>
                <a:cubicBezTo>
                  <a:pt x="28575" y="179335"/>
                  <a:pt x="34977" y="185738"/>
                  <a:pt x="42863" y="185738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2" name="Text 30"/>
          <p:cNvSpPr/>
          <p:nvPr/>
        </p:nvSpPr>
        <p:spPr>
          <a:xfrm>
            <a:off x="9194800" y="1981200"/>
            <a:ext cx="2616200" cy="711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Requirement Gathering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8483600" y="2844800"/>
            <a:ext cx="32893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Ensures all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alternative paths and error scenarios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are accounted for before coding.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8512175" y="3889214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5" name="Text 33"/>
          <p:cNvSpPr/>
          <p:nvPr/>
        </p:nvSpPr>
        <p:spPr>
          <a:xfrm>
            <a:off x="8775700" y="3863975"/>
            <a:ext cx="1447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Capture all scenarios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8512175" y="4168459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7" name="Text 35"/>
          <p:cNvSpPr/>
          <p:nvPr/>
        </p:nvSpPr>
        <p:spPr>
          <a:xfrm>
            <a:off x="8775700" y="4143214"/>
            <a:ext cx="20320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Prevent missing requirements</a:t>
            </a: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8512175" y="4447698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9" name="Text 37"/>
          <p:cNvSpPr/>
          <p:nvPr/>
        </p:nvSpPr>
        <p:spPr>
          <a:xfrm>
            <a:off x="8775700" y="4422459"/>
            <a:ext cx="18161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Validate with stakeholders</a:t>
            </a:r>
            <a:endParaRPr lang="en-US" sz="1600" dirty="0"/>
          </a:p>
        </p:txBody>
      </p:sp>
      <p:sp>
        <p:nvSpPr>
          <p:cNvPr id="40" name="Shape 38"/>
          <p:cNvSpPr/>
          <p:nvPr/>
        </p:nvSpPr>
        <p:spPr>
          <a:xfrm>
            <a:off x="12115800" y="1778000"/>
            <a:ext cx="3632200" cy="3048000"/>
          </a:xfrm>
          <a:custGeom>
            <a:avLst/>
            <a:gdLst/>
            <a:ahLst/>
            <a:cxnLst/>
            <a:rect l="l" t="t" r="r" b="b"/>
            <a:pathLst>
              <a:path w="3632200" h="3048000">
                <a:moveTo>
                  <a:pt x="50800" y="0"/>
                </a:moveTo>
                <a:lnTo>
                  <a:pt x="3530610" y="0"/>
                </a:lnTo>
                <a:cubicBezTo>
                  <a:pt x="3586717" y="0"/>
                  <a:pt x="3632200" y="45483"/>
                  <a:pt x="3632200" y="101590"/>
                </a:cubicBezTo>
                <a:lnTo>
                  <a:pt x="3632200" y="2946410"/>
                </a:lnTo>
                <a:cubicBezTo>
                  <a:pt x="3632200" y="3002517"/>
                  <a:pt x="3586717" y="3048000"/>
                  <a:pt x="3530610" y="3048000"/>
                </a:cubicBezTo>
                <a:lnTo>
                  <a:pt x="50800" y="3048000"/>
                </a:lnTo>
                <a:cubicBezTo>
                  <a:pt x="22763" y="3048000"/>
                  <a:pt x="0" y="3025237"/>
                  <a:pt x="0" y="299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/>
        </p:spPr>
      </p:sp>
      <p:sp>
        <p:nvSpPr>
          <p:cNvPr id="41" name="Shape 39"/>
          <p:cNvSpPr/>
          <p:nvPr/>
        </p:nvSpPr>
        <p:spPr>
          <a:xfrm>
            <a:off x="12115800" y="1778000"/>
            <a:ext cx="50800" cy="3048000"/>
          </a:xfrm>
          <a:custGeom>
            <a:avLst/>
            <a:gdLst/>
            <a:ahLst/>
            <a:cxnLst/>
            <a:rect l="l" t="t" r="r" b="b"/>
            <a:pathLst>
              <a:path w="50800" h="3048000">
                <a:moveTo>
                  <a:pt x="50800" y="0"/>
                </a:moveTo>
                <a:lnTo>
                  <a:pt x="50800" y="0"/>
                </a:lnTo>
                <a:lnTo>
                  <a:pt x="50800" y="3048000"/>
                </a:lnTo>
                <a:lnTo>
                  <a:pt x="50800" y="3048000"/>
                </a:lnTo>
                <a:cubicBezTo>
                  <a:pt x="22763" y="3048000"/>
                  <a:pt x="0" y="3025237"/>
                  <a:pt x="0" y="29972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42" name="Shape 40"/>
          <p:cNvSpPr/>
          <p:nvPr/>
        </p:nvSpPr>
        <p:spPr>
          <a:xfrm>
            <a:off x="12344400" y="1981200"/>
            <a:ext cx="558800" cy="558800"/>
          </a:xfrm>
          <a:custGeom>
            <a:avLst/>
            <a:gdLst/>
            <a:ahLst/>
            <a:cxnLst/>
            <a:rect l="l" t="t" r="r" b="b"/>
            <a:pathLst>
              <a:path w="558800" h="558800">
                <a:moveTo>
                  <a:pt x="279400" y="0"/>
                </a:moveTo>
                <a:lnTo>
                  <a:pt x="279400" y="0"/>
                </a:lnTo>
                <a:cubicBezTo>
                  <a:pt x="433605" y="0"/>
                  <a:pt x="558800" y="125195"/>
                  <a:pt x="558800" y="279400"/>
                </a:cubicBezTo>
                <a:lnTo>
                  <a:pt x="558800" y="279400"/>
                </a:lnTo>
                <a:cubicBezTo>
                  <a:pt x="558800" y="433605"/>
                  <a:pt x="433605" y="558800"/>
                  <a:pt x="279400" y="558800"/>
                </a:cubicBezTo>
                <a:lnTo>
                  <a:pt x="279400" y="558800"/>
                </a:lnTo>
                <a:cubicBezTo>
                  <a:pt x="125195" y="558800"/>
                  <a:pt x="0" y="433605"/>
                  <a:pt x="0" y="279400"/>
                </a:cubicBezTo>
                <a:lnTo>
                  <a:pt x="0" y="279400"/>
                </a:lnTo>
                <a:cubicBezTo>
                  <a:pt x="0" y="125195"/>
                  <a:pt x="125195" y="0"/>
                  <a:pt x="2794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43" name="Shape 41"/>
          <p:cNvSpPr/>
          <p:nvPr/>
        </p:nvSpPr>
        <p:spPr>
          <a:xfrm>
            <a:off x="12541250" y="21463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0" y="28575"/>
                </a:moveTo>
                <a:cubicBezTo>
                  <a:pt x="0" y="12814"/>
                  <a:pt x="12814" y="0"/>
                  <a:pt x="28575" y="0"/>
                </a:cubicBezTo>
                <a:lnTo>
                  <a:pt x="95324" y="0"/>
                </a:lnTo>
                <a:cubicBezTo>
                  <a:pt x="102915" y="0"/>
                  <a:pt x="110192" y="2991"/>
                  <a:pt x="115550" y="8349"/>
                </a:cubicBezTo>
                <a:lnTo>
                  <a:pt x="163101" y="55944"/>
                </a:lnTo>
                <a:cubicBezTo>
                  <a:pt x="168459" y="61302"/>
                  <a:pt x="171450" y="68580"/>
                  <a:pt x="171450" y="76170"/>
                </a:cubicBezTo>
                <a:lnTo>
                  <a:pt x="171450" y="200025"/>
                </a:lnTo>
                <a:cubicBezTo>
                  <a:pt x="171450" y="215786"/>
                  <a:pt x="158636" y="228600"/>
                  <a:pt x="142875" y="228600"/>
                </a:cubicBezTo>
                <a:lnTo>
                  <a:pt x="28575" y="228600"/>
                </a:lnTo>
                <a:cubicBezTo>
                  <a:pt x="12814" y="228600"/>
                  <a:pt x="0" y="215786"/>
                  <a:pt x="0" y="200025"/>
                </a:cubicBezTo>
                <a:lnTo>
                  <a:pt x="0" y="28575"/>
                </a:lnTo>
                <a:close/>
                <a:moveTo>
                  <a:pt x="92869" y="26119"/>
                </a:moveTo>
                <a:lnTo>
                  <a:pt x="92869" y="67866"/>
                </a:lnTo>
                <a:cubicBezTo>
                  <a:pt x="92869" y="73804"/>
                  <a:pt x="97646" y="78581"/>
                  <a:pt x="103584" y="78581"/>
                </a:cubicBezTo>
                <a:lnTo>
                  <a:pt x="145331" y="78581"/>
                </a:lnTo>
                <a:lnTo>
                  <a:pt x="92869" y="26119"/>
                </a:lnTo>
                <a:close/>
                <a:moveTo>
                  <a:pt x="53578" y="114300"/>
                </a:moveTo>
                <a:cubicBezTo>
                  <a:pt x="47640" y="114300"/>
                  <a:pt x="42863" y="119077"/>
                  <a:pt x="42863" y="125016"/>
                </a:cubicBezTo>
                <a:cubicBezTo>
                  <a:pt x="42863" y="130954"/>
                  <a:pt x="47640" y="135731"/>
                  <a:pt x="53578" y="135731"/>
                </a:cubicBezTo>
                <a:lnTo>
                  <a:pt x="117872" y="135731"/>
                </a:lnTo>
                <a:cubicBezTo>
                  <a:pt x="123810" y="135731"/>
                  <a:pt x="128588" y="130954"/>
                  <a:pt x="128588" y="125016"/>
                </a:cubicBezTo>
                <a:cubicBezTo>
                  <a:pt x="128588" y="119077"/>
                  <a:pt x="123810" y="114300"/>
                  <a:pt x="117872" y="114300"/>
                </a:cubicBezTo>
                <a:lnTo>
                  <a:pt x="53578" y="114300"/>
                </a:lnTo>
                <a:close/>
                <a:moveTo>
                  <a:pt x="53578" y="157163"/>
                </a:moveTo>
                <a:cubicBezTo>
                  <a:pt x="47640" y="157163"/>
                  <a:pt x="42863" y="161940"/>
                  <a:pt x="42863" y="167878"/>
                </a:cubicBezTo>
                <a:cubicBezTo>
                  <a:pt x="42863" y="173816"/>
                  <a:pt x="47640" y="178594"/>
                  <a:pt x="53578" y="178594"/>
                </a:cubicBezTo>
                <a:lnTo>
                  <a:pt x="117872" y="178594"/>
                </a:lnTo>
                <a:cubicBezTo>
                  <a:pt x="123810" y="178594"/>
                  <a:pt x="128588" y="173816"/>
                  <a:pt x="128588" y="167878"/>
                </a:cubicBezTo>
                <a:cubicBezTo>
                  <a:pt x="128588" y="161940"/>
                  <a:pt x="123810" y="157163"/>
                  <a:pt x="117872" y="157163"/>
                </a:cubicBezTo>
                <a:lnTo>
                  <a:pt x="53578" y="157163"/>
                </a:ln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44" name="Text 42"/>
          <p:cNvSpPr/>
          <p:nvPr/>
        </p:nvSpPr>
        <p:spPr>
          <a:xfrm>
            <a:off x="13055600" y="2082800"/>
            <a:ext cx="18542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Documentation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2344400" y="2692400"/>
            <a:ext cx="32893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Serves as a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blueprint for developers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a reference for testers.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12372975" y="3447889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7" name="Text 45"/>
          <p:cNvSpPr/>
          <p:nvPr/>
        </p:nvSpPr>
        <p:spPr>
          <a:xfrm>
            <a:off x="12636500" y="3422650"/>
            <a:ext cx="1498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Living documentation</a:t>
            </a:r>
            <a:endParaRPr lang="en-US" sz="1600" dirty="0"/>
          </a:p>
        </p:txBody>
      </p:sp>
      <p:sp>
        <p:nvSpPr>
          <p:cNvPr id="48" name="Shape 46"/>
          <p:cNvSpPr/>
          <p:nvPr/>
        </p:nvSpPr>
        <p:spPr>
          <a:xfrm>
            <a:off x="12372975" y="3727134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9" name="Text 47"/>
          <p:cNvSpPr/>
          <p:nvPr/>
        </p:nvSpPr>
        <p:spPr>
          <a:xfrm>
            <a:off x="12636500" y="3701889"/>
            <a:ext cx="1206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Testing reference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12372975" y="4006373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29421" y="20866"/>
                </a:moveTo>
                <a:cubicBezTo>
                  <a:pt x="133677" y="23961"/>
                  <a:pt x="134630" y="29914"/>
                  <a:pt x="131534" y="34171"/>
                </a:cubicBezTo>
                <a:lnTo>
                  <a:pt x="55334" y="138946"/>
                </a:lnTo>
                <a:cubicBezTo>
                  <a:pt x="53697" y="141208"/>
                  <a:pt x="51167" y="142607"/>
                  <a:pt x="48369" y="142845"/>
                </a:cubicBezTo>
                <a:cubicBezTo>
                  <a:pt x="45571" y="143083"/>
                  <a:pt x="42863" y="142042"/>
                  <a:pt x="40898" y="140077"/>
                </a:cubicBezTo>
                <a:lnTo>
                  <a:pt x="2798" y="101977"/>
                </a:lnTo>
                <a:cubicBezTo>
                  <a:pt x="-923" y="98256"/>
                  <a:pt x="-923" y="92214"/>
                  <a:pt x="2798" y="88493"/>
                </a:cubicBezTo>
                <a:cubicBezTo>
                  <a:pt x="6519" y="84773"/>
                  <a:pt x="12561" y="84773"/>
                  <a:pt x="16282" y="88493"/>
                </a:cubicBezTo>
                <a:lnTo>
                  <a:pt x="46494" y="118705"/>
                </a:lnTo>
                <a:lnTo>
                  <a:pt x="116145" y="22949"/>
                </a:lnTo>
                <a:cubicBezTo>
                  <a:pt x="119241" y="18693"/>
                  <a:pt x="125194" y="17740"/>
                  <a:pt x="129451" y="20836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1" name="Text 49"/>
          <p:cNvSpPr/>
          <p:nvPr/>
        </p:nvSpPr>
        <p:spPr>
          <a:xfrm>
            <a:off x="12636500" y="3981134"/>
            <a:ext cx="13589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dirty="0">
                <a:solidFill>
                  <a:srgbClr val="FFFFFF">
                    <a:alpha val="7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Knowledge transfer</a:t>
            </a:r>
            <a:endParaRPr lang="en-US" sz="1600" dirty="0"/>
          </a:p>
        </p:txBody>
      </p:sp>
      <p:sp>
        <p:nvSpPr>
          <p:cNvPr id="52" name="Shape 50"/>
          <p:cNvSpPr/>
          <p:nvPr/>
        </p:nvSpPr>
        <p:spPr>
          <a:xfrm>
            <a:off x="513080" y="5036978"/>
            <a:ext cx="4937760" cy="1076960"/>
          </a:xfrm>
          <a:custGeom>
            <a:avLst/>
            <a:gdLst/>
            <a:ahLst/>
            <a:cxnLst/>
            <a:rect l="l" t="t" r="r" b="b"/>
            <a:pathLst>
              <a:path w="4937760" h="1076960">
                <a:moveTo>
                  <a:pt x="101600" y="0"/>
                </a:moveTo>
                <a:lnTo>
                  <a:pt x="4836160" y="0"/>
                </a:lnTo>
                <a:cubicBezTo>
                  <a:pt x="4892272" y="0"/>
                  <a:pt x="4937760" y="45488"/>
                  <a:pt x="4937760" y="101600"/>
                </a:cubicBezTo>
                <a:lnTo>
                  <a:pt x="4937760" y="975360"/>
                </a:lnTo>
                <a:cubicBezTo>
                  <a:pt x="4937760" y="1031472"/>
                  <a:pt x="4892272" y="1076960"/>
                  <a:pt x="4836160" y="1076960"/>
                </a:cubicBezTo>
                <a:lnTo>
                  <a:pt x="101600" y="1076960"/>
                </a:lnTo>
                <a:cubicBezTo>
                  <a:pt x="45488" y="1076960"/>
                  <a:pt x="0" y="1031472"/>
                  <a:pt x="0" y="975360"/>
                </a:cubicBezTo>
                <a:lnTo>
                  <a:pt x="0" y="101600"/>
                </a:lnTo>
                <a:cubicBezTo>
                  <a:pt x="0" y="45526"/>
                  <a:pt x="45526" y="0"/>
                  <a:pt x="101600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53" name="Text 51"/>
          <p:cNvSpPr/>
          <p:nvPr/>
        </p:nvSpPr>
        <p:spPr>
          <a:xfrm>
            <a:off x="575310" y="5194461"/>
            <a:ext cx="4813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40%</a:t>
            </a:r>
            <a:endParaRPr lang="en-US" sz="1600" dirty="0"/>
          </a:p>
        </p:txBody>
      </p:sp>
      <p:sp>
        <p:nvSpPr>
          <p:cNvPr id="54" name="Text 52"/>
          <p:cNvSpPr/>
          <p:nvPr/>
        </p:nvSpPr>
        <p:spPr>
          <a:xfrm>
            <a:off x="626110" y="5702461"/>
            <a:ext cx="471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Fewer requirement defects</a:t>
            </a:r>
            <a:endParaRPr lang="en-US" sz="1600" dirty="0"/>
          </a:p>
        </p:txBody>
      </p:sp>
      <p:sp>
        <p:nvSpPr>
          <p:cNvPr id="55" name="Shape 53"/>
          <p:cNvSpPr/>
          <p:nvPr/>
        </p:nvSpPr>
        <p:spPr>
          <a:xfrm>
            <a:off x="5660708" y="5036978"/>
            <a:ext cx="4937760" cy="1076960"/>
          </a:xfrm>
          <a:custGeom>
            <a:avLst/>
            <a:gdLst/>
            <a:ahLst/>
            <a:cxnLst/>
            <a:rect l="l" t="t" r="r" b="b"/>
            <a:pathLst>
              <a:path w="4937760" h="1076960">
                <a:moveTo>
                  <a:pt x="101600" y="0"/>
                </a:moveTo>
                <a:lnTo>
                  <a:pt x="4836160" y="0"/>
                </a:lnTo>
                <a:cubicBezTo>
                  <a:pt x="4892272" y="0"/>
                  <a:pt x="4937760" y="45488"/>
                  <a:pt x="4937760" y="101600"/>
                </a:cubicBezTo>
                <a:lnTo>
                  <a:pt x="4937760" y="975360"/>
                </a:lnTo>
                <a:cubicBezTo>
                  <a:pt x="4937760" y="1031472"/>
                  <a:pt x="4892272" y="1076960"/>
                  <a:pt x="4836160" y="1076960"/>
                </a:cubicBezTo>
                <a:lnTo>
                  <a:pt x="101600" y="1076960"/>
                </a:lnTo>
                <a:cubicBezTo>
                  <a:pt x="45488" y="1076960"/>
                  <a:pt x="0" y="1031472"/>
                  <a:pt x="0" y="975360"/>
                </a:cubicBezTo>
                <a:lnTo>
                  <a:pt x="0" y="101600"/>
                </a:lnTo>
                <a:cubicBezTo>
                  <a:pt x="0" y="45526"/>
                  <a:pt x="45526" y="0"/>
                  <a:pt x="101600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56" name="Text 54"/>
          <p:cNvSpPr/>
          <p:nvPr/>
        </p:nvSpPr>
        <p:spPr>
          <a:xfrm>
            <a:off x="5722938" y="5194461"/>
            <a:ext cx="4813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30%</a:t>
            </a:r>
            <a:endParaRPr lang="en-US" sz="1600" dirty="0"/>
          </a:p>
        </p:txBody>
      </p:sp>
      <p:sp>
        <p:nvSpPr>
          <p:cNvPr id="57" name="Text 55"/>
          <p:cNvSpPr/>
          <p:nvPr/>
        </p:nvSpPr>
        <p:spPr>
          <a:xfrm>
            <a:off x="5773738" y="5702461"/>
            <a:ext cx="471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Faster development cycles</a:t>
            </a:r>
            <a:endParaRPr lang="en-US" sz="1600" dirty="0"/>
          </a:p>
        </p:txBody>
      </p:sp>
      <p:sp>
        <p:nvSpPr>
          <p:cNvPr id="58" name="Shape 56"/>
          <p:cNvSpPr/>
          <p:nvPr/>
        </p:nvSpPr>
        <p:spPr>
          <a:xfrm>
            <a:off x="10808494" y="5036978"/>
            <a:ext cx="4937760" cy="1076960"/>
          </a:xfrm>
          <a:custGeom>
            <a:avLst/>
            <a:gdLst/>
            <a:ahLst/>
            <a:cxnLst/>
            <a:rect l="l" t="t" r="r" b="b"/>
            <a:pathLst>
              <a:path w="4937760" h="1076960">
                <a:moveTo>
                  <a:pt x="101600" y="0"/>
                </a:moveTo>
                <a:lnTo>
                  <a:pt x="4836160" y="0"/>
                </a:lnTo>
                <a:cubicBezTo>
                  <a:pt x="4892272" y="0"/>
                  <a:pt x="4937760" y="45488"/>
                  <a:pt x="4937760" y="101600"/>
                </a:cubicBezTo>
                <a:lnTo>
                  <a:pt x="4937760" y="975360"/>
                </a:lnTo>
                <a:cubicBezTo>
                  <a:pt x="4937760" y="1031472"/>
                  <a:pt x="4892272" y="1076960"/>
                  <a:pt x="4836160" y="1076960"/>
                </a:cubicBezTo>
                <a:lnTo>
                  <a:pt x="101600" y="1076960"/>
                </a:lnTo>
                <a:cubicBezTo>
                  <a:pt x="45488" y="1076960"/>
                  <a:pt x="0" y="1031472"/>
                  <a:pt x="0" y="975360"/>
                </a:cubicBezTo>
                <a:lnTo>
                  <a:pt x="0" y="101600"/>
                </a:lnTo>
                <a:cubicBezTo>
                  <a:pt x="0" y="45526"/>
                  <a:pt x="45526" y="0"/>
                  <a:pt x="101600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59" name="Text 57"/>
          <p:cNvSpPr/>
          <p:nvPr/>
        </p:nvSpPr>
        <p:spPr>
          <a:xfrm>
            <a:off x="10870724" y="5194461"/>
            <a:ext cx="48133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3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50%</a:t>
            </a:r>
            <a:endParaRPr lang="en-US" sz="1600" dirty="0"/>
          </a:p>
        </p:txBody>
      </p:sp>
      <p:sp>
        <p:nvSpPr>
          <p:cNvPr id="60" name="Text 58"/>
          <p:cNvSpPr/>
          <p:nvPr/>
        </p:nvSpPr>
        <p:spPr>
          <a:xfrm>
            <a:off x="10921524" y="5702461"/>
            <a:ext cx="47117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Improved team alignment</a:t>
            </a:r>
            <a:endParaRPr lang="en-US" sz="1600" dirty="0"/>
          </a:p>
        </p:txBody>
      </p:sp>
      <p:sp>
        <p:nvSpPr>
          <p:cNvPr id="61" name="Shape 59"/>
          <p:cNvSpPr/>
          <p:nvPr/>
        </p:nvSpPr>
        <p:spPr>
          <a:xfrm>
            <a:off x="513080" y="6327299"/>
            <a:ext cx="15224760" cy="975360"/>
          </a:xfrm>
          <a:custGeom>
            <a:avLst/>
            <a:gdLst/>
            <a:ahLst/>
            <a:cxnLst/>
            <a:rect l="l" t="t" r="r" b="b"/>
            <a:pathLst>
              <a:path w="15224760" h="975360">
                <a:moveTo>
                  <a:pt x="101603" y="0"/>
                </a:moveTo>
                <a:lnTo>
                  <a:pt x="15123157" y="0"/>
                </a:lnTo>
                <a:cubicBezTo>
                  <a:pt x="15179271" y="0"/>
                  <a:pt x="15224760" y="45489"/>
                  <a:pt x="15224760" y="101603"/>
                </a:cubicBezTo>
                <a:lnTo>
                  <a:pt x="15224760" y="873757"/>
                </a:lnTo>
                <a:cubicBezTo>
                  <a:pt x="15224760" y="929871"/>
                  <a:pt x="15179271" y="975360"/>
                  <a:pt x="15123157" y="975360"/>
                </a:cubicBezTo>
                <a:lnTo>
                  <a:pt x="101603" y="975360"/>
                </a:lnTo>
                <a:cubicBezTo>
                  <a:pt x="45489" y="975360"/>
                  <a:pt x="0" y="929871"/>
                  <a:pt x="0" y="873757"/>
                </a:cubicBezTo>
                <a:lnTo>
                  <a:pt x="0" y="101603"/>
                </a:lnTo>
                <a:cubicBezTo>
                  <a:pt x="0" y="45527"/>
                  <a:pt x="45527" y="0"/>
                  <a:pt x="101603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E8AF59">
                  <a:alpha val="20000"/>
                </a:srgbClr>
              </a:gs>
            </a:gsLst>
            <a:lin ang="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62" name="Shape 60"/>
          <p:cNvSpPr/>
          <p:nvPr/>
        </p:nvSpPr>
        <p:spPr>
          <a:xfrm>
            <a:off x="734060" y="6687976"/>
            <a:ext cx="190500" cy="254000"/>
          </a:xfrm>
          <a:custGeom>
            <a:avLst/>
            <a:gdLst/>
            <a:ahLst/>
            <a:cxnLst/>
            <a:rect l="l" t="t" r="r" b="b"/>
            <a:pathLst>
              <a:path w="190500" h="254000">
                <a:moveTo>
                  <a:pt x="145306" y="190500"/>
                </a:moveTo>
                <a:cubicBezTo>
                  <a:pt x="148927" y="179437"/>
                  <a:pt x="156170" y="169416"/>
                  <a:pt x="164356" y="160784"/>
                </a:cubicBezTo>
                <a:cubicBezTo>
                  <a:pt x="180578" y="143718"/>
                  <a:pt x="190500" y="120650"/>
                  <a:pt x="190500" y="95250"/>
                </a:cubicBezTo>
                <a:cubicBezTo>
                  <a:pt x="190500" y="42664"/>
                  <a:pt x="147836" y="0"/>
                  <a:pt x="95250" y="0"/>
                </a:cubicBezTo>
                <a:cubicBezTo>
                  <a:pt x="42664" y="0"/>
                  <a:pt x="0" y="42664"/>
                  <a:pt x="0" y="95250"/>
                </a:cubicBezTo>
                <a:cubicBezTo>
                  <a:pt x="0" y="120650"/>
                  <a:pt x="9922" y="143718"/>
                  <a:pt x="26144" y="160784"/>
                </a:cubicBezTo>
                <a:cubicBezTo>
                  <a:pt x="34330" y="169416"/>
                  <a:pt x="41622" y="179437"/>
                  <a:pt x="45194" y="190500"/>
                </a:cubicBezTo>
                <a:lnTo>
                  <a:pt x="145256" y="190500"/>
                </a:lnTo>
                <a:close/>
                <a:moveTo>
                  <a:pt x="142875" y="214313"/>
                </a:moveTo>
                <a:lnTo>
                  <a:pt x="47625" y="214313"/>
                </a:lnTo>
                <a:lnTo>
                  <a:pt x="47625" y="222250"/>
                </a:lnTo>
                <a:cubicBezTo>
                  <a:pt x="47625" y="244177"/>
                  <a:pt x="65385" y="261937"/>
                  <a:pt x="87313" y="261937"/>
                </a:cubicBezTo>
                <a:lnTo>
                  <a:pt x="103188" y="261937"/>
                </a:lnTo>
                <a:cubicBezTo>
                  <a:pt x="125115" y="261937"/>
                  <a:pt x="142875" y="244177"/>
                  <a:pt x="142875" y="222250"/>
                </a:cubicBezTo>
                <a:lnTo>
                  <a:pt x="142875" y="214313"/>
                </a:lnTo>
                <a:close/>
                <a:moveTo>
                  <a:pt x="91281" y="55563"/>
                </a:moveTo>
                <a:cubicBezTo>
                  <a:pt x="71537" y="55563"/>
                  <a:pt x="55563" y="71537"/>
                  <a:pt x="55563" y="91281"/>
                </a:cubicBezTo>
                <a:cubicBezTo>
                  <a:pt x="55563" y="97879"/>
                  <a:pt x="50254" y="103188"/>
                  <a:pt x="43656" y="103188"/>
                </a:cubicBezTo>
                <a:cubicBezTo>
                  <a:pt x="37058" y="103188"/>
                  <a:pt x="31750" y="97879"/>
                  <a:pt x="31750" y="91281"/>
                </a:cubicBezTo>
                <a:cubicBezTo>
                  <a:pt x="31750" y="58390"/>
                  <a:pt x="58390" y="31750"/>
                  <a:pt x="91281" y="31750"/>
                </a:cubicBezTo>
                <a:cubicBezTo>
                  <a:pt x="97879" y="31750"/>
                  <a:pt x="103188" y="37058"/>
                  <a:pt x="103188" y="43656"/>
                </a:cubicBezTo>
                <a:cubicBezTo>
                  <a:pt x="103188" y="50254"/>
                  <a:pt x="97879" y="55563"/>
                  <a:pt x="91281" y="55563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63" name="Text 61"/>
          <p:cNvSpPr/>
          <p:nvPr/>
        </p:nvSpPr>
        <p:spPr>
          <a:xfrm>
            <a:off x="1139349" y="6484776"/>
            <a:ext cx="145415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Key Insight: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Activity diagrams provide ROI by catching issues early, when they're cheapest to fix. A diagram that costs 2 hours to create can save 20+ hours of rework.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2374" y="540256"/>
            <a:ext cx="2876456" cy="20259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139" b="1" spc="342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Components Breakdown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482374" y="916510"/>
            <a:ext cx="15580677" cy="5788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58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Main Components of Activity Diagrams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87198" y="2820870"/>
            <a:ext cx="3663630" cy="2276805"/>
          </a:xfrm>
          <a:custGeom>
            <a:avLst/>
            <a:gdLst/>
            <a:ahLst/>
            <a:cxnLst/>
            <a:rect l="l" t="t" r="r" b="b"/>
            <a:pathLst>
              <a:path w="3663630" h="2276805">
                <a:moveTo>
                  <a:pt x="96468" y="0"/>
                </a:moveTo>
                <a:lnTo>
                  <a:pt x="3567161" y="0"/>
                </a:lnTo>
                <a:cubicBezTo>
                  <a:pt x="3620439" y="0"/>
                  <a:pt x="3663630" y="43190"/>
                  <a:pt x="3663630" y="96468"/>
                </a:cubicBezTo>
                <a:lnTo>
                  <a:pt x="3663630" y="2180337"/>
                </a:lnTo>
                <a:cubicBezTo>
                  <a:pt x="3663630" y="2233614"/>
                  <a:pt x="3620439" y="2276805"/>
                  <a:pt x="3567161" y="2276805"/>
                </a:cubicBezTo>
                <a:lnTo>
                  <a:pt x="96468" y="2276805"/>
                </a:lnTo>
                <a:cubicBezTo>
                  <a:pt x="43190" y="2276805"/>
                  <a:pt x="0" y="2233614"/>
                  <a:pt x="0" y="2180337"/>
                </a:cubicBezTo>
                <a:lnTo>
                  <a:pt x="0" y="96468"/>
                </a:lnTo>
                <a:cubicBezTo>
                  <a:pt x="0" y="43226"/>
                  <a:pt x="43226" y="0"/>
                  <a:pt x="96468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1983009" y="3018641"/>
            <a:ext cx="675323" cy="675323"/>
          </a:xfrm>
          <a:custGeom>
            <a:avLst/>
            <a:gdLst/>
            <a:ahLst/>
            <a:cxnLst/>
            <a:rect l="l" t="t" r="r" b="b"/>
            <a:pathLst>
              <a:path w="675323" h="675323">
                <a:moveTo>
                  <a:pt x="337662" y="0"/>
                </a:moveTo>
                <a:lnTo>
                  <a:pt x="337662" y="0"/>
                </a:lnTo>
                <a:cubicBezTo>
                  <a:pt x="524147" y="0"/>
                  <a:pt x="675323" y="151176"/>
                  <a:pt x="675323" y="337662"/>
                </a:cubicBezTo>
                <a:lnTo>
                  <a:pt x="675323" y="337662"/>
                </a:lnTo>
                <a:cubicBezTo>
                  <a:pt x="675323" y="524147"/>
                  <a:pt x="524147" y="675323"/>
                  <a:pt x="337662" y="675323"/>
                </a:cubicBezTo>
                <a:lnTo>
                  <a:pt x="337662" y="675323"/>
                </a:lnTo>
                <a:cubicBezTo>
                  <a:pt x="151176" y="675323"/>
                  <a:pt x="0" y="524147"/>
                  <a:pt x="0" y="337662"/>
                </a:cubicBezTo>
                <a:lnTo>
                  <a:pt x="0" y="337662"/>
                </a:lnTo>
                <a:cubicBezTo>
                  <a:pt x="0" y="151176"/>
                  <a:pt x="151176" y="0"/>
                  <a:pt x="337662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6" name="Shape 4"/>
          <p:cNvSpPr/>
          <p:nvPr/>
        </p:nvSpPr>
        <p:spPr>
          <a:xfrm>
            <a:off x="2127721" y="3163353"/>
            <a:ext cx="385899" cy="385899"/>
          </a:xfrm>
          <a:custGeom>
            <a:avLst/>
            <a:gdLst/>
            <a:ahLst/>
            <a:cxnLst/>
            <a:rect l="l" t="t" r="r" b="b"/>
            <a:pathLst>
              <a:path w="385899" h="385899">
                <a:moveTo>
                  <a:pt x="192950" y="0"/>
                </a:moveTo>
                <a:lnTo>
                  <a:pt x="192950" y="0"/>
                </a:lnTo>
                <a:cubicBezTo>
                  <a:pt x="299441" y="0"/>
                  <a:pt x="385899" y="86458"/>
                  <a:pt x="385899" y="192950"/>
                </a:cubicBezTo>
                <a:lnTo>
                  <a:pt x="385899" y="192950"/>
                </a:lnTo>
                <a:cubicBezTo>
                  <a:pt x="385899" y="299441"/>
                  <a:pt x="299441" y="385899"/>
                  <a:pt x="192950" y="385899"/>
                </a:cubicBezTo>
                <a:lnTo>
                  <a:pt x="192950" y="385899"/>
                </a:lnTo>
                <a:cubicBezTo>
                  <a:pt x="86458" y="385899"/>
                  <a:pt x="0" y="299441"/>
                  <a:pt x="0" y="192950"/>
                </a:cubicBezTo>
                <a:lnTo>
                  <a:pt x="0" y="192950"/>
                </a:lnTo>
                <a:cubicBezTo>
                  <a:pt x="0" y="86458"/>
                  <a:pt x="86458" y="0"/>
                  <a:pt x="192950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7" name="Shape 5"/>
          <p:cNvSpPr/>
          <p:nvPr/>
        </p:nvSpPr>
        <p:spPr>
          <a:xfrm>
            <a:off x="2127721" y="3790439"/>
            <a:ext cx="385899" cy="385899"/>
          </a:xfrm>
          <a:custGeom>
            <a:avLst/>
            <a:gdLst/>
            <a:ahLst/>
            <a:cxnLst/>
            <a:rect l="l" t="t" r="r" b="b"/>
            <a:pathLst>
              <a:path w="385899" h="385899">
                <a:moveTo>
                  <a:pt x="192950" y="0"/>
                </a:moveTo>
                <a:lnTo>
                  <a:pt x="192950" y="0"/>
                </a:lnTo>
                <a:cubicBezTo>
                  <a:pt x="299441" y="0"/>
                  <a:pt x="385899" y="86458"/>
                  <a:pt x="385899" y="192950"/>
                </a:cubicBezTo>
                <a:lnTo>
                  <a:pt x="385899" y="192950"/>
                </a:lnTo>
                <a:cubicBezTo>
                  <a:pt x="385899" y="299441"/>
                  <a:pt x="299441" y="385899"/>
                  <a:pt x="192950" y="385899"/>
                </a:cubicBezTo>
                <a:lnTo>
                  <a:pt x="192950" y="385899"/>
                </a:lnTo>
                <a:cubicBezTo>
                  <a:pt x="86458" y="385899"/>
                  <a:pt x="0" y="299441"/>
                  <a:pt x="0" y="192950"/>
                </a:cubicBezTo>
                <a:lnTo>
                  <a:pt x="0" y="192950"/>
                </a:lnTo>
                <a:cubicBezTo>
                  <a:pt x="0" y="86458"/>
                  <a:pt x="86458" y="0"/>
                  <a:pt x="19295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8" name="Text 6"/>
          <p:cNvSpPr/>
          <p:nvPr/>
        </p:nvSpPr>
        <p:spPr>
          <a:xfrm>
            <a:off x="2251631" y="3862795"/>
            <a:ext cx="132653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b="1" dirty="0">
                <a:solidFill>
                  <a:srgbClr val="2A323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1727049" y="4272813"/>
            <a:ext cx="1181816" cy="337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0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Initial Node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794732" y="4658712"/>
            <a:ext cx="1049163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Starting Point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4356892" y="2820870"/>
            <a:ext cx="3663630" cy="2276805"/>
          </a:xfrm>
          <a:custGeom>
            <a:avLst/>
            <a:gdLst/>
            <a:ahLst/>
            <a:cxnLst/>
            <a:rect l="l" t="t" r="r" b="b"/>
            <a:pathLst>
              <a:path w="3663630" h="2276805">
                <a:moveTo>
                  <a:pt x="96468" y="0"/>
                </a:moveTo>
                <a:lnTo>
                  <a:pt x="3567161" y="0"/>
                </a:lnTo>
                <a:cubicBezTo>
                  <a:pt x="3620439" y="0"/>
                  <a:pt x="3663630" y="43190"/>
                  <a:pt x="3663630" y="96468"/>
                </a:cubicBezTo>
                <a:lnTo>
                  <a:pt x="3663630" y="2180337"/>
                </a:lnTo>
                <a:cubicBezTo>
                  <a:pt x="3663630" y="2233614"/>
                  <a:pt x="3620439" y="2276805"/>
                  <a:pt x="3567161" y="2276805"/>
                </a:cubicBezTo>
                <a:lnTo>
                  <a:pt x="96468" y="2276805"/>
                </a:lnTo>
                <a:cubicBezTo>
                  <a:pt x="43190" y="2276805"/>
                  <a:pt x="0" y="2233614"/>
                  <a:pt x="0" y="2180337"/>
                </a:cubicBezTo>
                <a:lnTo>
                  <a:pt x="0" y="96468"/>
                </a:lnTo>
                <a:cubicBezTo>
                  <a:pt x="0" y="43226"/>
                  <a:pt x="43226" y="0"/>
                  <a:pt x="96468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5852703" y="3018641"/>
            <a:ext cx="675323" cy="675323"/>
          </a:xfrm>
          <a:custGeom>
            <a:avLst/>
            <a:gdLst/>
            <a:ahLst/>
            <a:cxnLst/>
            <a:rect l="l" t="t" r="r" b="b"/>
            <a:pathLst>
              <a:path w="675323" h="675323">
                <a:moveTo>
                  <a:pt x="96477" y="0"/>
                </a:moveTo>
                <a:lnTo>
                  <a:pt x="578847" y="0"/>
                </a:lnTo>
                <a:cubicBezTo>
                  <a:pt x="632094" y="0"/>
                  <a:pt x="675323" y="43230"/>
                  <a:pt x="675323" y="96477"/>
                </a:cubicBezTo>
                <a:lnTo>
                  <a:pt x="675323" y="578847"/>
                </a:lnTo>
                <a:cubicBezTo>
                  <a:pt x="675323" y="632129"/>
                  <a:pt x="632129" y="675323"/>
                  <a:pt x="578847" y="675323"/>
                </a:cubicBezTo>
                <a:lnTo>
                  <a:pt x="96477" y="675323"/>
                </a:lnTo>
                <a:cubicBezTo>
                  <a:pt x="43194" y="675323"/>
                  <a:pt x="0" y="632129"/>
                  <a:pt x="0" y="578847"/>
                </a:cubicBezTo>
                <a:lnTo>
                  <a:pt x="0" y="96477"/>
                </a:lnTo>
                <a:cubicBezTo>
                  <a:pt x="0" y="43194"/>
                  <a:pt x="43194" y="0"/>
                  <a:pt x="96477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3" name="Text 11"/>
          <p:cNvSpPr/>
          <p:nvPr/>
        </p:nvSpPr>
        <p:spPr>
          <a:xfrm>
            <a:off x="5952494" y="3259828"/>
            <a:ext cx="470315" cy="19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139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Action</a:t>
            </a: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5997415" y="3790439"/>
            <a:ext cx="385899" cy="385899"/>
          </a:xfrm>
          <a:custGeom>
            <a:avLst/>
            <a:gdLst/>
            <a:ahLst/>
            <a:cxnLst/>
            <a:rect l="l" t="t" r="r" b="b"/>
            <a:pathLst>
              <a:path w="385899" h="385899">
                <a:moveTo>
                  <a:pt x="192950" y="0"/>
                </a:moveTo>
                <a:lnTo>
                  <a:pt x="192950" y="0"/>
                </a:lnTo>
                <a:cubicBezTo>
                  <a:pt x="299441" y="0"/>
                  <a:pt x="385899" y="86458"/>
                  <a:pt x="385899" y="192950"/>
                </a:cubicBezTo>
                <a:lnTo>
                  <a:pt x="385899" y="192950"/>
                </a:lnTo>
                <a:cubicBezTo>
                  <a:pt x="385899" y="299441"/>
                  <a:pt x="299441" y="385899"/>
                  <a:pt x="192950" y="385899"/>
                </a:cubicBezTo>
                <a:lnTo>
                  <a:pt x="192950" y="385899"/>
                </a:lnTo>
                <a:cubicBezTo>
                  <a:pt x="86458" y="385899"/>
                  <a:pt x="0" y="299441"/>
                  <a:pt x="0" y="192950"/>
                </a:cubicBezTo>
                <a:lnTo>
                  <a:pt x="0" y="192950"/>
                </a:lnTo>
                <a:cubicBezTo>
                  <a:pt x="0" y="86458"/>
                  <a:pt x="86458" y="0"/>
                  <a:pt x="19295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15" name="Text 13"/>
          <p:cNvSpPr/>
          <p:nvPr/>
        </p:nvSpPr>
        <p:spPr>
          <a:xfrm>
            <a:off x="6105045" y="3862795"/>
            <a:ext cx="168831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b="1" dirty="0">
                <a:solidFill>
                  <a:srgbClr val="2A323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5374399" y="4272813"/>
            <a:ext cx="1628012" cy="337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0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Activity / Action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5581066" y="4658712"/>
            <a:ext cx="1217994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Task/Operation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8226585" y="2820870"/>
            <a:ext cx="3663630" cy="2276805"/>
          </a:xfrm>
          <a:custGeom>
            <a:avLst/>
            <a:gdLst/>
            <a:ahLst/>
            <a:cxnLst/>
            <a:rect l="l" t="t" r="r" b="b"/>
            <a:pathLst>
              <a:path w="3663630" h="2276805">
                <a:moveTo>
                  <a:pt x="96468" y="0"/>
                </a:moveTo>
                <a:lnTo>
                  <a:pt x="3567161" y="0"/>
                </a:lnTo>
                <a:cubicBezTo>
                  <a:pt x="3620439" y="0"/>
                  <a:pt x="3663630" y="43190"/>
                  <a:pt x="3663630" y="96468"/>
                </a:cubicBezTo>
                <a:lnTo>
                  <a:pt x="3663630" y="2180337"/>
                </a:lnTo>
                <a:cubicBezTo>
                  <a:pt x="3663630" y="2233614"/>
                  <a:pt x="3620439" y="2276805"/>
                  <a:pt x="3567161" y="2276805"/>
                </a:cubicBezTo>
                <a:lnTo>
                  <a:pt x="96468" y="2276805"/>
                </a:lnTo>
                <a:cubicBezTo>
                  <a:pt x="43190" y="2276805"/>
                  <a:pt x="0" y="2233614"/>
                  <a:pt x="0" y="2180337"/>
                </a:cubicBezTo>
                <a:lnTo>
                  <a:pt x="0" y="96468"/>
                </a:lnTo>
                <a:cubicBezTo>
                  <a:pt x="0" y="43226"/>
                  <a:pt x="43226" y="0"/>
                  <a:pt x="96468" y="0"/>
                </a:cubicBezTo>
                <a:close/>
              </a:path>
            </a:pathLst>
          </a:custGeom>
          <a:solidFill>
            <a:srgbClr val="7D90A1">
              <a:alpha val="14902"/>
            </a:srgbClr>
          </a:solidFill>
          <a:ln w="10160">
            <a:solidFill>
              <a:srgbClr val="7D90A1">
                <a:alpha val="40000"/>
              </a:srgbClr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9722397" y="3018641"/>
            <a:ext cx="675323" cy="675323"/>
          </a:xfrm>
          <a:custGeom>
            <a:avLst/>
            <a:gdLst/>
            <a:ahLst/>
            <a:cxnLst/>
            <a:rect l="l" t="t" r="r" b="b"/>
            <a:pathLst>
              <a:path w="675323" h="675323">
                <a:moveTo>
                  <a:pt x="96477" y="0"/>
                </a:moveTo>
                <a:lnTo>
                  <a:pt x="578847" y="0"/>
                </a:lnTo>
                <a:cubicBezTo>
                  <a:pt x="632094" y="0"/>
                  <a:pt x="675323" y="43230"/>
                  <a:pt x="675323" y="96477"/>
                </a:cubicBezTo>
                <a:lnTo>
                  <a:pt x="675323" y="578847"/>
                </a:lnTo>
                <a:cubicBezTo>
                  <a:pt x="675323" y="632129"/>
                  <a:pt x="632129" y="675323"/>
                  <a:pt x="578847" y="675323"/>
                </a:cubicBezTo>
                <a:lnTo>
                  <a:pt x="96477" y="675323"/>
                </a:lnTo>
                <a:cubicBezTo>
                  <a:pt x="43194" y="675323"/>
                  <a:pt x="0" y="632129"/>
                  <a:pt x="0" y="578847"/>
                </a:cubicBezTo>
                <a:lnTo>
                  <a:pt x="0" y="96477"/>
                </a:lnTo>
                <a:cubicBezTo>
                  <a:pt x="0" y="43194"/>
                  <a:pt x="43194" y="0"/>
                  <a:pt x="96477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20" name="Shape 18"/>
          <p:cNvSpPr/>
          <p:nvPr/>
        </p:nvSpPr>
        <p:spPr>
          <a:xfrm>
            <a:off x="9939465" y="3235709"/>
            <a:ext cx="241187" cy="241187"/>
          </a:xfrm>
          <a:custGeom>
            <a:avLst/>
            <a:gdLst/>
            <a:ahLst/>
            <a:cxnLst/>
            <a:rect l="l" t="t" r="r" b="b"/>
            <a:pathLst>
              <a:path w="241187" h="241187">
                <a:moveTo>
                  <a:pt x="236759" y="131240"/>
                </a:moveTo>
                <a:cubicBezTo>
                  <a:pt x="242647" y="125351"/>
                  <a:pt x="242647" y="115789"/>
                  <a:pt x="236759" y="109900"/>
                </a:cubicBezTo>
                <a:lnTo>
                  <a:pt x="161388" y="34529"/>
                </a:lnTo>
                <a:cubicBezTo>
                  <a:pt x="155500" y="28641"/>
                  <a:pt x="145937" y="28641"/>
                  <a:pt x="140049" y="34529"/>
                </a:cubicBezTo>
                <a:cubicBezTo>
                  <a:pt x="134160" y="40418"/>
                  <a:pt x="134160" y="49980"/>
                  <a:pt x="140049" y="55869"/>
                </a:cubicBezTo>
                <a:lnTo>
                  <a:pt x="189699" y="105519"/>
                </a:lnTo>
                <a:lnTo>
                  <a:pt x="15074" y="105519"/>
                </a:lnTo>
                <a:cubicBezTo>
                  <a:pt x="6736" y="105519"/>
                  <a:pt x="0" y="112256"/>
                  <a:pt x="0" y="120593"/>
                </a:cubicBezTo>
                <a:cubicBezTo>
                  <a:pt x="0" y="128931"/>
                  <a:pt x="6736" y="135668"/>
                  <a:pt x="15074" y="135668"/>
                </a:cubicBezTo>
                <a:lnTo>
                  <a:pt x="189699" y="135668"/>
                </a:lnTo>
                <a:lnTo>
                  <a:pt x="140049" y="185318"/>
                </a:lnTo>
                <a:cubicBezTo>
                  <a:pt x="134160" y="191207"/>
                  <a:pt x="134160" y="200769"/>
                  <a:pt x="140049" y="206658"/>
                </a:cubicBezTo>
                <a:cubicBezTo>
                  <a:pt x="145937" y="212546"/>
                  <a:pt x="155500" y="212546"/>
                  <a:pt x="161388" y="206658"/>
                </a:cubicBezTo>
                <a:lnTo>
                  <a:pt x="236759" y="131287"/>
                </a:ln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21" name="Shape 19"/>
          <p:cNvSpPr/>
          <p:nvPr/>
        </p:nvSpPr>
        <p:spPr>
          <a:xfrm>
            <a:off x="9867109" y="3790439"/>
            <a:ext cx="385899" cy="385899"/>
          </a:xfrm>
          <a:custGeom>
            <a:avLst/>
            <a:gdLst/>
            <a:ahLst/>
            <a:cxnLst/>
            <a:rect l="l" t="t" r="r" b="b"/>
            <a:pathLst>
              <a:path w="385899" h="385899">
                <a:moveTo>
                  <a:pt x="192950" y="0"/>
                </a:moveTo>
                <a:lnTo>
                  <a:pt x="192950" y="0"/>
                </a:lnTo>
                <a:cubicBezTo>
                  <a:pt x="299441" y="0"/>
                  <a:pt x="385899" y="86458"/>
                  <a:pt x="385899" y="192950"/>
                </a:cubicBezTo>
                <a:lnTo>
                  <a:pt x="385899" y="192950"/>
                </a:lnTo>
                <a:cubicBezTo>
                  <a:pt x="385899" y="299441"/>
                  <a:pt x="299441" y="385899"/>
                  <a:pt x="192950" y="385899"/>
                </a:cubicBezTo>
                <a:lnTo>
                  <a:pt x="192950" y="385899"/>
                </a:lnTo>
                <a:cubicBezTo>
                  <a:pt x="86458" y="385899"/>
                  <a:pt x="0" y="299441"/>
                  <a:pt x="0" y="192950"/>
                </a:cubicBezTo>
                <a:lnTo>
                  <a:pt x="0" y="192950"/>
                </a:lnTo>
                <a:cubicBezTo>
                  <a:pt x="0" y="86458"/>
                  <a:pt x="86458" y="0"/>
                  <a:pt x="19295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2" name="Text 20"/>
          <p:cNvSpPr/>
          <p:nvPr/>
        </p:nvSpPr>
        <p:spPr>
          <a:xfrm>
            <a:off x="9972628" y="3862795"/>
            <a:ext cx="180890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b="1" dirty="0">
                <a:solidFill>
                  <a:srgbClr val="2A323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9398754" y="4272813"/>
            <a:ext cx="1326528" cy="337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0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Control Flow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9368605" y="4658712"/>
            <a:ext cx="1386825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Sequence Arrows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12096279" y="2820870"/>
            <a:ext cx="3663630" cy="2276805"/>
          </a:xfrm>
          <a:custGeom>
            <a:avLst/>
            <a:gdLst/>
            <a:ahLst/>
            <a:cxnLst/>
            <a:rect l="l" t="t" r="r" b="b"/>
            <a:pathLst>
              <a:path w="3663630" h="2276805">
                <a:moveTo>
                  <a:pt x="96468" y="0"/>
                </a:moveTo>
                <a:lnTo>
                  <a:pt x="3567161" y="0"/>
                </a:lnTo>
                <a:cubicBezTo>
                  <a:pt x="3620439" y="0"/>
                  <a:pt x="3663630" y="43190"/>
                  <a:pt x="3663630" y="96468"/>
                </a:cubicBezTo>
                <a:lnTo>
                  <a:pt x="3663630" y="2180337"/>
                </a:lnTo>
                <a:cubicBezTo>
                  <a:pt x="3663630" y="2233614"/>
                  <a:pt x="3620439" y="2276805"/>
                  <a:pt x="3567161" y="2276805"/>
                </a:cubicBezTo>
                <a:lnTo>
                  <a:pt x="96468" y="2276805"/>
                </a:lnTo>
                <a:cubicBezTo>
                  <a:pt x="43190" y="2276805"/>
                  <a:pt x="0" y="2233614"/>
                  <a:pt x="0" y="2180337"/>
                </a:cubicBezTo>
                <a:lnTo>
                  <a:pt x="0" y="96468"/>
                </a:lnTo>
                <a:cubicBezTo>
                  <a:pt x="0" y="43226"/>
                  <a:pt x="43226" y="0"/>
                  <a:pt x="96468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13592090" y="3018641"/>
            <a:ext cx="675323" cy="675323"/>
          </a:xfrm>
          <a:custGeom>
            <a:avLst/>
            <a:gdLst/>
            <a:ahLst/>
            <a:cxnLst/>
            <a:rect l="l" t="t" r="r" b="b"/>
            <a:pathLst>
              <a:path w="675323" h="675323">
                <a:moveTo>
                  <a:pt x="96477" y="0"/>
                </a:moveTo>
                <a:lnTo>
                  <a:pt x="578847" y="0"/>
                </a:lnTo>
                <a:cubicBezTo>
                  <a:pt x="632094" y="0"/>
                  <a:pt x="675323" y="43230"/>
                  <a:pt x="675323" y="96477"/>
                </a:cubicBezTo>
                <a:lnTo>
                  <a:pt x="675323" y="578847"/>
                </a:lnTo>
                <a:cubicBezTo>
                  <a:pt x="675323" y="632129"/>
                  <a:pt x="632129" y="675323"/>
                  <a:pt x="578847" y="675323"/>
                </a:cubicBezTo>
                <a:lnTo>
                  <a:pt x="96477" y="675323"/>
                </a:lnTo>
                <a:cubicBezTo>
                  <a:pt x="43194" y="675323"/>
                  <a:pt x="0" y="632129"/>
                  <a:pt x="0" y="578847"/>
                </a:cubicBezTo>
                <a:lnTo>
                  <a:pt x="0" y="96477"/>
                </a:lnTo>
                <a:cubicBezTo>
                  <a:pt x="0" y="43194"/>
                  <a:pt x="43194" y="0"/>
                  <a:pt x="96477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27" name="Shape 25"/>
          <p:cNvSpPr/>
          <p:nvPr/>
        </p:nvSpPr>
        <p:spPr>
          <a:xfrm rot="10800000">
            <a:off x="13871867" y="3356302"/>
            <a:ext cx="243840" cy="203200"/>
          </a:xfrm>
          <a:prstGeom prst="triangle">
            <a:avLst>
              <a:gd name="adj" fmla="val 50000"/>
            </a:avLst>
          </a:prstGeom>
          <a:solidFill>
            <a:srgbClr val="E8AF59"/>
          </a:solidFill>
          <a:ln/>
        </p:spPr>
      </p:sp>
      <p:sp>
        <p:nvSpPr>
          <p:cNvPr id="28" name="Shape 26"/>
          <p:cNvSpPr/>
          <p:nvPr/>
        </p:nvSpPr>
        <p:spPr>
          <a:xfrm>
            <a:off x="14219176" y="3356302"/>
            <a:ext cx="115770" cy="289424"/>
          </a:xfrm>
          <a:custGeom>
            <a:avLst/>
            <a:gdLst/>
            <a:ahLst/>
            <a:cxnLst/>
            <a:rect l="l" t="t" r="r" b="b"/>
            <a:pathLst>
              <a:path w="115770" h="289424">
                <a:moveTo>
                  <a:pt x="0" y="0"/>
                </a:moveTo>
                <a:lnTo>
                  <a:pt x="115770" y="0"/>
                </a:lnTo>
                <a:lnTo>
                  <a:pt x="115770" y="289424"/>
                </a:lnTo>
                <a:lnTo>
                  <a:pt x="0" y="28942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29" name="Shape 27"/>
          <p:cNvSpPr/>
          <p:nvPr/>
        </p:nvSpPr>
        <p:spPr>
          <a:xfrm>
            <a:off x="13871867" y="3356302"/>
            <a:ext cx="115770" cy="289424"/>
          </a:xfrm>
          <a:custGeom>
            <a:avLst/>
            <a:gdLst/>
            <a:ahLst/>
            <a:cxnLst/>
            <a:rect l="l" t="t" r="r" b="b"/>
            <a:pathLst>
              <a:path w="115770" h="289424">
                <a:moveTo>
                  <a:pt x="0" y="0"/>
                </a:moveTo>
                <a:lnTo>
                  <a:pt x="115770" y="0"/>
                </a:lnTo>
                <a:lnTo>
                  <a:pt x="115770" y="289424"/>
                </a:lnTo>
                <a:lnTo>
                  <a:pt x="0" y="28942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30" name="Shape 28"/>
          <p:cNvSpPr/>
          <p:nvPr/>
        </p:nvSpPr>
        <p:spPr>
          <a:xfrm>
            <a:off x="13736802" y="3790439"/>
            <a:ext cx="385899" cy="385899"/>
          </a:xfrm>
          <a:custGeom>
            <a:avLst/>
            <a:gdLst/>
            <a:ahLst/>
            <a:cxnLst/>
            <a:rect l="l" t="t" r="r" b="b"/>
            <a:pathLst>
              <a:path w="385899" h="385899">
                <a:moveTo>
                  <a:pt x="192950" y="0"/>
                </a:moveTo>
                <a:lnTo>
                  <a:pt x="192950" y="0"/>
                </a:lnTo>
                <a:cubicBezTo>
                  <a:pt x="299441" y="0"/>
                  <a:pt x="385899" y="86458"/>
                  <a:pt x="385899" y="192950"/>
                </a:cubicBezTo>
                <a:lnTo>
                  <a:pt x="385899" y="192950"/>
                </a:lnTo>
                <a:cubicBezTo>
                  <a:pt x="385899" y="299441"/>
                  <a:pt x="299441" y="385899"/>
                  <a:pt x="192950" y="385899"/>
                </a:cubicBezTo>
                <a:lnTo>
                  <a:pt x="192950" y="385899"/>
                </a:lnTo>
                <a:cubicBezTo>
                  <a:pt x="86458" y="385899"/>
                  <a:pt x="0" y="299441"/>
                  <a:pt x="0" y="192950"/>
                </a:cubicBezTo>
                <a:lnTo>
                  <a:pt x="0" y="192950"/>
                </a:lnTo>
                <a:cubicBezTo>
                  <a:pt x="0" y="86458"/>
                  <a:pt x="86458" y="0"/>
                  <a:pt x="19295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1" name="Text 29"/>
          <p:cNvSpPr/>
          <p:nvPr/>
        </p:nvSpPr>
        <p:spPr>
          <a:xfrm>
            <a:off x="13844582" y="3862795"/>
            <a:ext cx="168831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b="1" dirty="0">
                <a:solidFill>
                  <a:srgbClr val="2A323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3178003" y="4272813"/>
            <a:ext cx="1507418" cy="337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0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Decision Node</a:t>
            </a:r>
            <a:endParaRPr lang="en-US" sz="1600" dirty="0"/>
          </a:p>
        </p:txBody>
      </p:sp>
      <p:sp>
        <p:nvSpPr>
          <p:cNvPr id="33" name="Text 31"/>
          <p:cNvSpPr/>
          <p:nvPr/>
        </p:nvSpPr>
        <p:spPr>
          <a:xfrm>
            <a:off x="13197146" y="4658712"/>
            <a:ext cx="1471240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Conditional Branch</a:t>
            </a: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487198" y="5300273"/>
            <a:ext cx="3663630" cy="2276805"/>
          </a:xfrm>
          <a:custGeom>
            <a:avLst/>
            <a:gdLst/>
            <a:ahLst/>
            <a:cxnLst/>
            <a:rect l="l" t="t" r="r" b="b"/>
            <a:pathLst>
              <a:path w="3663630" h="2276805">
                <a:moveTo>
                  <a:pt x="96468" y="0"/>
                </a:moveTo>
                <a:lnTo>
                  <a:pt x="3567161" y="0"/>
                </a:lnTo>
                <a:cubicBezTo>
                  <a:pt x="3620439" y="0"/>
                  <a:pt x="3663630" y="43190"/>
                  <a:pt x="3663630" y="96468"/>
                </a:cubicBezTo>
                <a:lnTo>
                  <a:pt x="3663630" y="2180337"/>
                </a:lnTo>
                <a:cubicBezTo>
                  <a:pt x="3663630" y="2233614"/>
                  <a:pt x="3620439" y="2276805"/>
                  <a:pt x="3567161" y="2276805"/>
                </a:cubicBezTo>
                <a:lnTo>
                  <a:pt x="96468" y="2276805"/>
                </a:lnTo>
                <a:cubicBezTo>
                  <a:pt x="43190" y="2276805"/>
                  <a:pt x="0" y="2233614"/>
                  <a:pt x="0" y="2180337"/>
                </a:cubicBezTo>
                <a:lnTo>
                  <a:pt x="0" y="96468"/>
                </a:lnTo>
                <a:cubicBezTo>
                  <a:pt x="0" y="43226"/>
                  <a:pt x="43226" y="0"/>
                  <a:pt x="96468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35" name="Shape 33"/>
          <p:cNvSpPr/>
          <p:nvPr/>
        </p:nvSpPr>
        <p:spPr>
          <a:xfrm>
            <a:off x="1983009" y="5498044"/>
            <a:ext cx="675323" cy="675323"/>
          </a:xfrm>
          <a:custGeom>
            <a:avLst/>
            <a:gdLst/>
            <a:ahLst/>
            <a:cxnLst/>
            <a:rect l="l" t="t" r="r" b="b"/>
            <a:pathLst>
              <a:path w="675323" h="675323">
                <a:moveTo>
                  <a:pt x="96477" y="0"/>
                </a:moveTo>
                <a:lnTo>
                  <a:pt x="578847" y="0"/>
                </a:lnTo>
                <a:cubicBezTo>
                  <a:pt x="632094" y="0"/>
                  <a:pt x="675323" y="43230"/>
                  <a:pt x="675323" y="96477"/>
                </a:cubicBezTo>
                <a:lnTo>
                  <a:pt x="675323" y="578847"/>
                </a:lnTo>
                <a:cubicBezTo>
                  <a:pt x="675323" y="632129"/>
                  <a:pt x="632129" y="675323"/>
                  <a:pt x="578847" y="675323"/>
                </a:cubicBezTo>
                <a:lnTo>
                  <a:pt x="96477" y="675323"/>
                </a:lnTo>
                <a:cubicBezTo>
                  <a:pt x="43194" y="675323"/>
                  <a:pt x="0" y="632129"/>
                  <a:pt x="0" y="578847"/>
                </a:cubicBezTo>
                <a:lnTo>
                  <a:pt x="0" y="96477"/>
                </a:lnTo>
                <a:cubicBezTo>
                  <a:pt x="0" y="43194"/>
                  <a:pt x="43194" y="0"/>
                  <a:pt x="96477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36" name="Shape 34"/>
          <p:cNvSpPr/>
          <p:nvPr/>
        </p:nvSpPr>
        <p:spPr>
          <a:xfrm rot="10800000">
            <a:off x="2262786" y="5835705"/>
            <a:ext cx="243840" cy="203200"/>
          </a:xfrm>
          <a:prstGeom prst="triangle">
            <a:avLst>
              <a:gd name="adj" fmla="val 50000"/>
            </a:avLst>
          </a:prstGeom>
          <a:solidFill>
            <a:srgbClr val="5C7A9E"/>
          </a:solidFill>
          <a:ln/>
        </p:spPr>
      </p:sp>
      <p:sp>
        <p:nvSpPr>
          <p:cNvPr id="37" name="Shape 35"/>
          <p:cNvSpPr/>
          <p:nvPr/>
        </p:nvSpPr>
        <p:spPr>
          <a:xfrm>
            <a:off x="2610095" y="5835705"/>
            <a:ext cx="115770" cy="289424"/>
          </a:xfrm>
          <a:custGeom>
            <a:avLst/>
            <a:gdLst/>
            <a:ahLst/>
            <a:cxnLst/>
            <a:rect l="l" t="t" r="r" b="b"/>
            <a:pathLst>
              <a:path w="115770" h="289424">
                <a:moveTo>
                  <a:pt x="0" y="0"/>
                </a:moveTo>
                <a:lnTo>
                  <a:pt x="115770" y="0"/>
                </a:lnTo>
                <a:lnTo>
                  <a:pt x="115770" y="289424"/>
                </a:lnTo>
                <a:lnTo>
                  <a:pt x="0" y="28942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38" name="Shape 36"/>
          <p:cNvSpPr/>
          <p:nvPr/>
        </p:nvSpPr>
        <p:spPr>
          <a:xfrm>
            <a:off x="2262786" y="5835705"/>
            <a:ext cx="115770" cy="289424"/>
          </a:xfrm>
          <a:custGeom>
            <a:avLst/>
            <a:gdLst/>
            <a:ahLst/>
            <a:cxnLst/>
            <a:rect l="l" t="t" r="r" b="b"/>
            <a:pathLst>
              <a:path w="115770" h="289424">
                <a:moveTo>
                  <a:pt x="0" y="0"/>
                </a:moveTo>
                <a:lnTo>
                  <a:pt x="115770" y="0"/>
                </a:lnTo>
                <a:lnTo>
                  <a:pt x="115770" y="289424"/>
                </a:lnTo>
                <a:lnTo>
                  <a:pt x="0" y="28942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/>
        </p:spPr>
      </p:sp>
      <p:sp>
        <p:nvSpPr>
          <p:cNvPr id="39" name="Shape 37"/>
          <p:cNvSpPr/>
          <p:nvPr/>
        </p:nvSpPr>
        <p:spPr>
          <a:xfrm>
            <a:off x="2127721" y="6269842"/>
            <a:ext cx="385899" cy="385899"/>
          </a:xfrm>
          <a:custGeom>
            <a:avLst/>
            <a:gdLst/>
            <a:ahLst/>
            <a:cxnLst/>
            <a:rect l="l" t="t" r="r" b="b"/>
            <a:pathLst>
              <a:path w="385899" h="385899">
                <a:moveTo>
                  <a:pt x="192950" y="0"/>
                </a:moveTo>
                <a:lnTo>
                  <a:pt x="192950" y="0"/>
                </a:lnTo>
                <a:cubicBezTo>
                  <a:pt x="299441" y="0"/>
                  <a:pt x="385899" y="86458"/>
                  <a:pt x="385899" y="192950"/>
                </a:cubicBezTo>
                <a:lnTo>
                  <a:pt x="385899" y="192950"/>
                </a:lnTo>
                <a:cubicBezTo>
                  <a:pt x="385899" y="299441"/>
                  <a:pt x="299441" y="385899"/>
                  <a:pt x="192950" y="385899"/>
                </a:cubicBezTo>
                <a:lnTo>
                  <a:pt x="192950" y="385899"/>
                </a:lnTo>
                <a:cubicBezTo>
                  <a:pt x="86458" y="385899"/>
                  <a:pt x="0" y="299441"/>
                  <a:pt x="0" y="192950"/>
                </a:cubicBezTo>
                <a:lnTo>
                  <a:pt x="0" y="192950"/>
                </a:lnTo>
                <a:cubicBezTo>
                  <a:pt x="0" y="86458"/>
                  <a:pt x="86458" y="0"/>
                  <a:pt x="19295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0" name="Text 38"/>
          <p:cNvSpPr/>
          <p:nvPr/>
        </p:nvSpPr>
        <p:spPr>
          <a:xfrm>
            <a:off x="2232939" y="6342198"/>
            <a:ext cx="180890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b="1" dirty="0">
                <a:solidFill>
                  <a:srgbClr val="2A323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5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1671878" y="6752216"/>
            <a:ext cx="1302409" cy="337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0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Merge Node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1548119" y="7138115"/>
            <a:ext cx="1543596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Path Recombination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356892" y="5300273"/>
            <a:ext cx="3663630" cy="2276805"/>
          </a:xfrm>
          <a:custGeom>
            <a:avLst/>
            <a:gdLst/>
            <a:ahLst/>
            <a:cxnLst/>
            <a:rect l="l" t="t" r="r" b="b"/>
            <a:pathLst>
              <a:path w="3663630" h="2276805">
                <a:moveTo>
                  <a:pt x="96468" y="0"/>
                </a:moveTo>
                <a:lnTo>
                  <a:pt x="3567161" y="0"/>
                </a:lnTo>
                <a:cubicBezTo>
                  <a:pt x="3620439" y="0"/>
                  <a:pt x="3663630" y="43190"/>
                  <a:pt x="3663630" y="96468"/>
                </a:cubicBezTo>
                <a:lnTo>
                  <a:pt x="3663630" y="2180337"/>
                </a:lnTo>
                <a:cubicBezTo>
                  <a:pt x="3663630" y="2233614"/>
                  <a:pt x="3620439" y="2276805"/>
                  <a:pt x="3567161" y="2276805"/>
                </a:cubicBezTo>
                <a:lnTo>
                  <a:pt x="96468" y="2276805"/>
                </a:lnTo>
                <a:cubicBezTo>
                  <a:pt x="43190" y="2276805"/>
                  <a:pt x="0" y="2233614"/>
                  <a:pt x="0" y="2180337"/>
                </a:cubicBezTo>
                <a:lnTo>
                  <a:pt x="0" y="96468"/>
                </a:lnTo>
                <a:cubicBezTo>
                  <a:pt x="0" y="43226"/>
                  <a:pt x="43226" y="0"/>
                  <a:pt x="96468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44" name="Shape 42"/>
          <p:cNvSpPr/>
          <p:nvPr/>
        </p:nvSpPr>
        <p:spPr>
          <a:xfrm>
            <a:off x="5852703" y="5498044"/>
            <a:ext cx="675323" cy="482374"/>
          </a:xfrm>
          <a:custGeom>
            <a:avLst/>
            <a:gdLst/>
            <a:ahLst/>
            <a:cxnLst/>
            <a:rect l="l" t="t" r="r" b="b"/>
            <a:pathLst>
              <a:path w="675323" h="482374">
                <a:moveTo>
                  <a:pt x="96475" y="0"/>
                </a:moveTo>
                <a:lnTo>
                  <a:pt x="578849" y="0"/>
                </a:lnTo>
                <a:cubicBezTo>
                  <a:pt x="632095" y="0"/>
                  <a:pt x="675323" y="43229"/>
                  <a:pt x="675323" y="96475"/>
                </a:cubicBezTo>
                <a:lnTo>
                  <a:pt x="675323" y="385899"/>
                </a:lnTo>
                <a:cubicBezTo>
                  <a:pt x="675323" y="439145"/>
                  <a:pt x="632095" y="482374"/>
                  <a:pt x="578849" y="482374"/>
                </a:cubicBezTo>
                <a:lnTo>
                  <a:pt x="96475" y="482374"/>
                </a:lnTo>
                <a:cubicBezTo>
                  <a:pt x="43229" y="482374"/>
                  <a:pt x="0" y="439145"/>
                  <a:pt x="0" y="385899"/>
                </a:cubicBezTo>
                <a:lnTo>
                  <a:pt x="0" y="96475"/>
                </a:lnTo>
                <a:cubicBezTo>
                  <a:pt x="0" y="43229"/>
                  <a:pt x="43229" y="0"/>
                  <a:pt x="96475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45" name="Shape 43"/>
          <p:cNvSpPr/>
          <p:nvPr/>
        </p:nvSpPr>
        <p:spPr>
          <a:xfrm>
            <a:off x="5900940" y="5690993"/>
            <a:ext cx="578849" cy="96475"/>
          </a:xfrm>
          <a:custGeom>
            <a:avLst/>
            <a:gdLst/>
            <a:ahLst/>
            <a:cxnLst/>
            <a:rect l="l" t="t" r="r" b="b"/>
            <a:pathLst>
              <a:path w="578849" h="96475">
                <a:moveTo>
                  <a:pt x="0" y="0"/>
                </a:moveTo>
                <a:lnTo>
                  <a:pt x="578849" y="0"/>
                </a:lnTo>
                <a:lnTo>
                  <a:pt x="578849" y="96475"/>
                </a:lnTo>
                <a:lnTo>
                  <a:pt x="0" y="96475"/>
                </a:lnTo>
                <a:lnTo>
                  <a:pt x="0" y="0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6" name="Shape 44"/>
          <p:cNvSpPr/>
          <p:nvPr/>
        </p:nvSpPr>
        <p:spPr>
          <a:xfrm>
            <a:off x="5997415" y="6076892"/>
            <a:ext cx="385899" cy="385899"/>
          </a:xfrm>
          <a:custGeom>
            <a:avLst/>
            <a:gdLst/>
            <a:ahLst/>
            <a:cxnLst/>
            <a:rect l="l" t="t" r="r" b="b"/>
            <a:pathLst>
              <a:path w="385899" h="385899">
                <a:moveTo>
                  <a:pt x="192950" y="0"/>
                </a:moveTo>
                <a:lnTo>
                  <a:pt x="192950" y="0"/>
                </a:lnTo>
                <a:cubicBezTo>
                  <a:pt x="299441" y="0"/>
                  <a:pt x="385899" y="86458"/>
                  <a:pt x="385899" y="192950"/>
                </a:cubicBezTo>
                <a:lnTo>
                  <a:pt x="385899" y="192950"/>
                </a:lnTo>
                <a:cubicBezTo>
                  <a:pt x="385899" y="299441"/>
                  <a:pt x="299441" y="385899"/>
                  <a:pt x="192950" y="385899"/>
                </a:cubicBezTo>
                <a:lnTo>
                  <a:pt x="192950" y="385899"/>
                </a:lnTo>
                <a:cubicBezTo>
                  <a:pt x="86458" y="385899"/>
                  <a:pt x="0" y="299441"/>
                  <a:pt x="0" y="192950"/>
                </a:cubicBezTo>
                <a:lnTo>
                  <a:pt x="0" y="192950"/>
                </a:lnTo>
                <a:cubicBezTo>
                  <a:pt x="0" y="86458"/>
                  <a:pt x="86458" y="0"/>
                  <a:pt x="19295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7" name="Text 45"/>
          <p:cNvSpPr/>
          <p:nvPr/>
        </p:nvSpPr>
        <p:spPr>
          <a:xfrm>
            <a:off x="6101577" y="6149248"/>
            <a:ext cx="180890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b="1" dirty="0">
                <a:solidFill>
                  <a:srgbClr val="2A323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6</a:t>
            </a:r>
            <a:endParaRPr lang="en-US" sz="1600" dirty="0"/>
          </a:p>
        </p:txBody>
      </p:sp>
      <p:sp>
        <p:nvSpPr>
          <p:cNvPr id="48" name="Text 46"/>
          <p:cNvSpPr/>
          <p:nvPr/>
        </p:nvSpPr>
        <p:spPr>
          <a:xfrm>
            <a:off x="5640307" y="6559266"/>
            <a:ext cx="1097401" cy="337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0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Fork Node</a:t>
            </a:r>
            <a:endParaRPr lang="en-US" sz="1600" dirty="0"/>
          </a:p>
        </p:txBody>
      </p:sp>
      <p:sp>
        <p:nvSpPr>
          <p:cNvPr id="49" name="Text 47"/>
          <p:cNvSpPr/>
          <p:nvPr/>
        </p:nvSpPr>
        <p:spPr>
          <a:xfrm>
            <a:off x="5704071" y="6945165"/>
            <a:ext cx="976807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Parallel Split</a:t>
            </a:r>
            <a:endParaRPr lang="en-US" sz="1600" dirty="0"/>
          </a:p>
        </p:txBody>
      </p:sp>
      <p:sp>
        <p:nvSpPr>
          <p:cNvPr id="50" name="Shape 48"/>
          <p:cNvSpPr/>
          <p:nvPr/>
        </p:nvSpPr>
        <p:spPr>
          <a:xfrm>
            <a:off x="8226585" y="5300273"/>
            <a:ext cx="3663630" cy="2276805"/>
          </a:xfrm>
          <a:custGeom>
            <a:avLst/>
            <a:gdLst/>
            <a:ahLst/>
            <a:cxnLst/>
            <a:rect l="l" t="t" r="r" b="b"/>
            <a:pathLst>
              <a:path w="3663630" h="2276805">
                <a:moveTo>
                  <a:pt x="96468" y="0"/>
                </a:moveTo>
                <a:lnTo>
                  <a:pt x="3567161" y="0"/>
                </a:lnTo>
                <a:cubicBezTo>
                  <a:pt x="3620439" y="0"/>
                  <a:pt x="3663630" y="43190"/>
                  <a:pt x="3663630" y="96468"/>
                </a:cubicBezTo>
                <a:lnTo>
                  <a:pt x="3663630" y="2180337"/>
                </a:lnTo>
                <a:cubicBezTo>
                  <a:pt x="3663630" y="2233614"/>
                  <a:pt x="3620439" y="2276805"/>
                  <a:pt x="3567161" y="2276805"/>
                </a:cubicBezTo>
                <a:lnTo>
                  <a:pt x="96468" y="2276805"/>
                </a:lnTo>
                <a:cubicBezTo>
                  <a:pt x="43190" y="2276805"/>
                  <a:pt x="0" y="2233614"/>
                  <a:pt x="0" y="2180337"/>
                </a:cubicBezTo>
                <a:lnTo>
                  <a:pt x="0" y="96468"/>
                </a:lnTo>
                <a:cubicBezTo>
                  <a:pt x="0" y="43226"/>
                  <a:pt x="43226" y="0"/>
                  <a:pt x="96468" y="0"/>
                </a:cubicBezTo>
                <a:close/>
              </a:path>
            </a:pathLst>
          </a:custGeom>
          <a:solidFill>
            <a:srgbClr val="7D90A1">
              <a:alpha val="14902"/>
            </a:srgbClr>
          </a:solidFill>
          <a:ln w="10160">
            <a:solidFill>
              <a:srgbClr val="7D90A1">
                <a:alpha val="40000"/>
              </a:srgbClr>
            </a:solidFill>
            <a:prstDash val="solid"/>
          </a:ln>
        </p:spPr>
      </p:sp>
      <p:sp>
        <p:nvSpPr>
          <p:cNvPr id="51" name="Shape 49"/>
          <p:cNvSpPr/>
          <p:nvPr/>
        </p:nvSpPr>
        <p:spPr>
          <a:xfrm>
            <a:off x="9722397" y="5498044"/>
            <a:ext cx="675323" cy="482374"/>
          </a:xfrm>
          <a:custGeom>
            <a:avLst/>
            <a:gdLst/>
            <a:ahLst/>
            <a:cxnLst/>
            <a:rect l="l" t="t" r="r" b="b"/>
            <a:pathLst>
              <a:path w="675323" h="482374">
                <a:moveTo>
                  <a:pt x="96475" y="0"/>
                </a:moveTo>
                <a:lnTo>
                  <a:pt x="578849" y="0"/>
                </a:lnTo>
                <a:cubicBezTo>
                  <a:pt x="632095" y="0"/>
                  <a:pt x="675323" y="43229"/>
                  <a:pt x="675323" y="96475"/>
                </a:cubicBezTo>
                <a:lnTo>
                  <a:pt x="675323" y="385899"/>
                </a:lnTo>
                <a:cubicBezTo>
                  <a:pt x="675323" y="439145"/>
                  <a:pt x="632095" y="482374"/>
                  <a:pt x="578849" y="482374"/>
                </a:cubicBezTo>
                <a:lnTo>
                  <a:pt x="96475" y="482374"/>
                </a:lnTo>
                <a:cubicBezTo>
                  <a:pt x="43229" y="482374"/>
                  <a:pt x="0" y="439145"/>
                  <a:pt x="0" y="385899"/>
                </a:cubicBezTo>
                <a:lnTo>
                  <a:pt x="0" y="96475"/>
                </a:lnTo>
                <a:cubicBezTo>
                  <a:pt x="0" y="43229"/>
                  <a:pt x="43229" y="0"/>
                  <a:pt x="96475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52" name="Shape 50"/>
          <p:cNvSpPr/>
          <p:nvPr/>
        </p:nvSpPr>
        <p:spPr>
          <a:xfrm>
            <a:off x="9770634" y="5690993"/>
            <a:ext cx="578849" cy="96475"/>
          </a:xfrm>
          <a:custGeom>
            <a:avLst/>
            <a:gdLst/>
            <a:ahLst/>
            <a:cxnLst/>
            <a:rect l="l" t="t" r="r" b="b"/>
            <a:pathLst>
              <a:path w="578849" h="96475">
                <a:moveTo>
                  <a:pt x="0" y="0"/>
                </a:moveTo>
                <a:lnTo>
                  <a:pt x="578849" y="0"/>
                </a:lnTo>
                <a:lnTo>
                  <a:pt x="578849" y="96475"/>
                </a:lnTo>
                <a:lnTo>
                  <a:pt x="0" y="96475"/>
                </a:lnTo>
                <a:lnTo>
                  <a:pt x="0" y="0"/>
                </a:ln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53" name="Shape 51"/>
          <p:cNvSpPr/>
          <p:nvPr/>
        </p:nvSpPr>
        <p:spPr>
          <a:xfrm>
            <a:off x="9867109" y="6076892"/>
            <a:ext cx="385899" cy="385899"/>
          </a:xfrm>
          <a:custGeom>
            <a:avLst/>
            <a:gdLst/>
            <a:ahLst/>
            <a:cxnLst/>
            <a:rect l="l" t="t" r="r" b="b"/>
            <a:pathLst>
              <a:path w="385899" h="385899">
                <a:moveTo>
                  <a:pt x="192950" y="0"/>
                </a:moveTo>
                <a:lnTo>
                  <a:pt x="192950" y="0"/>
                </a:lnTo>
                <a:cubicBezTo>
                  <a:pt x="299441" y="0"/>
                  <a:pt x="385899" y="86458"/>
                  <a:pt x="385899" y="192950"/>
                </a:cubicBezTo>
                <a:lnTo>
                  <a:pt x="385899" y="192950"/>
                </a:lnTo>
                <a:cubicBezTo>
                  <a:pt x="385899" y="299441"/>
                  <a:pt x="299441" y="385899"/>
                  <a:pt x="192950" y="385899"/>
                </a:cubicBezTo>
                <a:lnTo>
                  <a:pt x="192950" y="385899"/>
                </a:lnTo>
                <a:cubicBezTo>
                  <a:pt x="86458" y="385899"/>
                  <a:pt x="0" y="299441"/>
                  <a:pt x="0" y="192950"/>
                </a:cubicBezTo>
                <a:lnTo>
                  <a:pt x="0" y="192950"/>
                </a:lnTo>
                <a:cubicBezTo>
                  <a:pt x="0" y="86458"/>
                  <a:pt x="86458" y="0"/>
                  <a:pt x="19295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54" name="Text 52"/>
          <p:cNvSpPr/>
          <p:nvPr/>
        </p:nvSpPr>
        <p:spPr>
          <a:xfrm>
            <a:off x="9979261" y="6149248"/>
            <a:ext cx="156772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b="1" dirty="0">
                <a:solidFill>
                  <a:srgbClr val="2A323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7</a:t>
            </a:r>
            <a:endParaRPr lang="en-US" sz="1600" dirty="0"/>
          </a:p>
        </p:txBody>
      </p:sp>
      <p:sp>
        <p:nvSpPr>
          <p:cNvPr id="55" name="Text 53"/>
          <p:cNvSpPr/>
          <p:nvPr/>
        </p:nvSpPr>
        <p:spPr>
          <a:xfrm>
            <a:off x="9521457" y="6559266"/>
            <a:ext cx="1073282" cy="337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0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Join Node</a:t>
            </a:r>
            <a:endParaRPr lang="en-US" sz="1600" dirty="0"/>
          </a:p>
        </p:txBody>
      </p:sp>
      <p:sp>
        <p:nvSpPr>
          <p:cNvPr id="56" name="Text 54"/>
          <p:cNvSpPr/>
          <p:nvPr/>
        </p:nvSpPr>
        <p:spPr>
          <a:xfrm>
            <a:off x="9635117" y="6945165"/>
            <a:ext cx="844154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Sync Point</a:t>
            </a:r>
            <a:endParaRPr lang="en-US" sz="1600" dirty="0"/>
          </a:p>
        </p:txBody>
      </p:sp>
      <p:sp>
        <p:nvSpPr>
          <p:cNvPr id="57" name="Shape 55"/>
          <p:cNvSpPr/>
          <p:nvPr/>
        </p:nvSpPr>
        <p:spPr>
          <a:xfrm>
            <a:off x="12096279" y="5300273"/>
            <a:ext cx="3663630" cy="2276805"/>
          </a:xfrm>
          <a:custGeom>
            <a:avLst/>
            <a:gdLst/>
            <a:ahLst/>
            <a:cxnLst/>
            <a:rect l="l" t="t" r="r" b="b"/>
            <a:pathLst>
              <a:path w="3663630" h="2276805">
                <a:moveTo>
                  <a:pt x="96468" y="0"/>
                </a:moveTo>
                <a:lnTo>
                  <a:pt x="3567161" y="0"/>
                </a:lnTo>
                <a:cubicBezTo>
                  <a:pt x="3620439" y="0"/>
                  <a:pt x="3663630" y="43190"/>
                  <a:pt x="3663630" y="96468"/>
                </a:cubicBezTo>
                <a:lnTo>
                  <a:pt x="3663630" y="2180337"/>
                </a:lnTo>
                <a:cubicBezTo>
                  <a:pt x="3663630" y="2233614"/>
                  <a:pt x="3620439" y="2276805"/>
                  <a:pt x="3567161" y="2276805"/>
                </a:cubicBezTo>
                <a:lnTo>
                  <a:pt x="96468" y="2276805"/>
                </a:lnTo>
                <a:cubicBezTo>
                  <a:pt x="43190" y="2276805"/>
                  <a:pt x="0" y="2233614"/>
                  <a:pt x="0" y="2180337"/>
                </a:cubicBezTo>
                <a:lnTo>
                  <a:pt x="0" y="96468"/>
                </a:lnTo>
                <a:cubicBezTo>
                  <a:pt x="0" y="43226"/>
                  <a:pt x="43226" y="0"/>
                  <a:pt x="96468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58" name="Shape 56"/>
          <p:cNvSpPr/>
          <p:nvPr/>
        </p:nvSpPr>
        <p:spPr>
          <a:xfrm>
            <a:off x="13592090" y="5498044"/>
            <a:ext cx="675323" cy="675323"/>
          </a:xfrm>
          <a:custGeom>
            <a:avLst/>
            <a:gdLst/>
            <a:ahLst/>
            <a:cxnLst/>
            <a:rect l="l" t="t" r="r" b="b"/>
            <a:pathLst>
              <a:path w="675323" h="675323">
                <a:moveTo>
                  <a:pt x="337662" y="0"/>
                </a:moveTo>
                <a:lnTo>
                  <a:pt x="337662" y="0"/>
                </a:lnTo>
                <a:cubicBezTo>
                  <a:pt x="524147" y="0"/>
                  <a:pt x="675323" y="151176"/>
                  <a:pt x="675323" y="337662"/>
                </a:cubicBezTo>
                <a:lnTo>
                  <a:pt x="675323" y="337662"/>
                </a:lnTo>
                <a:cubicBezTo>
                  <a:pt x="675323" y="524147"/>
                  <a:pt x="524147" y="675323"/>
                  <a:pt x="337662" y="675323"/>
                </a:cubicBezTo>
                <a:lnTo>
                  <a:pt x="337662" y="675323"/>
                </a:lnTo>
                <a:cubicBezTo>
                  <a:pt x="151176" y="675323"/>
                  <a:pt x="0" y="524147"/>
                  <a:pt x="0" y="337662"/>
                </a:cubicBezTo>
                <a:lnTo>
                  <a:pt x="0" y="337662"/>
                </a:lnTo>
                <a:cubicBezTo>
                  <a:pt x="0" y="151176"/>
                  <a:pt x="151176" y="0"/>
                  <a:pt x="337662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59" name="Shape 57"/>
          <p:cNvSpPr/>
          <p:nvPr/>
        </p:nvSpPr>
        <p:spPr>
          <a:xfrm>
            <a:off x="13688565" y="5594518"/>
            <a:ext cx="482374" cy="482374"/>
          </a:xfrm>
          <a:custGeom>
            <a:avLst/>
            <a:gdLst/>
            <a:ahLst/>
            <a:cxnLst/>
            <a:rect l="l" t="t" r="r" b="b"/>
            <a:pathLst>
              <a:path w="482374" h="482374">
                <a:moveTo>
                  <a:pt x="241187" y="0"/>
                </a:moveTo>
                <a:lnTo>
                  <a:pt x="241187" y="0"/>
                </a:lnTo>
                <a:cubicBezTo>
                  <a:pt x="374391" y="0"/>
                  <a:pt x="482374" y="107983"/>
                  <a:pt x="482374" y="241187"/>
                </a:cubicBezTo>
                <a:lnTo>
                  <a:pt x="482374" y="241187"/>
                </a:lnTo>
                <a:cubicBezTo>
                  <a:pt x="482374" y="374391"/>
                  <a:pt x="374391" y="482374"/>
                  <a:pt x="241187" y="482374"/>
                </a:cubicBezTo>
                <a:lnTo>
                  <a:pt x="241187" y="482374"/>
                </a:lnTo>
                <a:cubicBezTo>
                  <a:pt x="107983" y="482374"/>
                  <a:pt x="0" y="374391"/>
                  <a:pt x="0" y="241187"/>
                </a:cubicBezTo>
                <a:lnTo>
                  <a:pt x="0" y="241187"/>
                </a:lnTo>
                <a:cubicBezTo>
                  <a:pt x="0" y="107983"/>
                  <a:pt x="107983" y="0"/>
                  <a:pt x="241187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60" name="Shape 58"/>
          <p:cNvSpPr/>
          <p:nvPr/>
        </p:nvSpPr>
        <p:spPr>
          <a:xfrm>
            <a:off x="13833277" y="5739231"/>
            <a:ext cx="192950" cy="192950"/>
          </a:xfrm>
          <a:custGeom>
            <a:avLst/>
            <a:gdLst/>
            <a:ahLst/>
            <a:cxnLst/>
            <a:rect l="l" t="t" r="r" b="b"/>
            <a:pathLst>
              <a:path w="192950" h="192950">
                <a:moveTo>
                  <a:pt x="96475" y="0"/>
                </a:moveTo>
                <a:lnTo>
                  <a:pt x="96475" y="0"/>
                </a:lnTo>
                <a:cubicBezTo>
                  <a:pt x="149721" y="0"/>
                  <a:pt x="192950" y="43229"/>
                  <a:pt x="192950" y="96475"/>
                </a:cubicBezTo>
                <a:lnTo>
                  <a:pt x="192950" y="96475"/>
                </a:lnTo>
                <a:cubicBezTo>
                  <a:pt x="192950" y="149721"/>
                  <a:pt x="149721" y="192950"/>
                  <a:pt x="96475" y="192950"/>
                </a:cubicBezTo>
                <a:lnTo>
                  <a:pt x="96475" y="192950"/>
                </a:lnTo>
                <a:cubicBezTo>
                  <a:pt x="43229" y="192950"/>
                  <a:pt x="0" y="149721"/>
                  <a:pt x="0" y="96475"/>
                </a:cubicBezTo>
                <a:lnTo>
                  <a:pt x="0" y="96475"/>
                </a:lnTo>
                <a:cubicBezTo>
                  <a:pt x="0" y="43229"/>
                  <a:pt x="43229" y="0"/>
                  <a:pt x="96475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61" name="Shape 59"/>
          <p:cNvSpPr/>
          <p:nvPr/>
        </p:nvSpPr>
        <p:spPr>
          <a:xfrm>
            <a:off x="13736802" y="6269842"/>
            <a:ext cx="385899" cy="385899"/>
          </a:xfrm>
          <a:custGeom>
            <a:avLst/>
            <a:gdLst/>
            <a:ahLst/>
            <a:cxnLst/>
            <a:rect l="l" t="t" r="r" b="b"/>
            <a:pathLst>
              <a:path w="385899" h="385899">
                <a:moveTo>
                  <a:pt x="192950" y="0"/>
                </a:moveTo>
                <a:lnTo>
                  <a:pt x="192950" y="0"/>
                </a:lnTo>
                <a:cubicBezTo>
                  <a:pt x="299441" y="0"/>
                  <a:pt x="385899" y="86458"/>
                  <a:pt x="385899" y="192950"/>
                </a:cubicBezTo>
                <a:lnTo>
                  <a:pt x="385899" y="192950"/>
                </a:lnTo>
                <a:cubicBezTo>
                  <a:pt x="385899" y="299441"/>
                  <a:pt x="299441" y="385899"/>
                  <a:pt x="192950" y="385899"/>
                </a:cubicBezTo>
                <a:lnTo>
                  <a:pt x="192950" y="385899"/>
                </a:lnTo>
                <a:cubicBezTo>
                  <a:pt x="86458" y="385899"/>
                  <a:pt x="0" y="299441"/>
                  <a:pt x="0" y="192950"/>
                </a:cubicBezTo>
                <a:lnTo>
                  <a:pt x="0" y="192950"/>
                </a:lnTo>
                <a:cubicBezTo>
                  <a:pt x="0" y="86458"/>
                  <a:pt x="86458" y="0"/>
                  <a:pt x="19295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62" name="Text 60"/>
          <p:cNvSpPr/>
          <p:nvPr/>
        </p:nvSpPr>
        <p:spPr>
          <a:xfrm>
            <a:off x="13840362" y="6342198"/>
            <a:ext cx="180890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b="1" dirty="0">
                <a:solidFill>
                  <a:srgbClr val="2A323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8</a:t>
            </a:r>
            <a:endParaRPr lang="en-US" sz="1600" dirty="0"/>
          </a:p>
        </p:txBody>
      </p:sp>
      <p:sp>
        <p:nvSpPr>
          <p:cNvPr id="63" name="Text 61"/>
          <p:cNvSpPr/>
          <p:nvPr/>
        </p:nvSpPr>
        <p:spPr>
          <a:xfrm>
            <a:off x="13365677" y="6752216"/>
            <a:ext cx="1133579" cy="33766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709" b="1" dirty="0">
                <a:solidFill>
                  <a:srgbClr val="E0E2E5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Final Node</a:t>
            </a:r>
            <a:endParaRPr lang="en-US" sz="1600" dirty="0"/>
          </a:p>
        </p:txBody>
      </p:sp>
      <p:sp>
        <p:nvSpPr>
          <p:cNvPr id="64" name="Text 62"/>
          <p:cNvSpPr/>
          <p:nvPr/>
        </p:nvSpPr>
        <p:spPr>
          <a:xfrm>
            <a:off x="13544758" y="7138115"/>
            <a:ext cx="771798" cy="24118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329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End Point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68958"/>
            <a:ext cx="3029268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36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Components Breakdown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14400"/>
            <a:ext cx="10299700" cy="508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36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Component: Initial Node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080" y="1630680"/>
            <a:ext cx="10068560" cy="6995160"/>
          </a:xfrm>
          <a:custGeom>
            <a:avLst/>
            <a:gdLst/>
            <a:ahLst/>
            <a:cxnLst/>
            <a:rect l="l" t="t" r="r" b="b"/>
            <a:pathLst>
              <a:path w="10068560" h="6995160">
                <a:moveTo>
                  <a:pt x="101570" y="0"/>
                </a:moveTo>
                <a:lnTo>
                  <a:pt x="9966990" y="0"/>
                </a:lnTo>
                <a:cubicBezTo>
                  <a:pt x="10023086" y="0"/>
                  <a:pt x="10068560" y="45474"/>
                  <a:pt x="10068560" y="101570"/>
                </a:cubicBezTo>
                <a:lnTo>
                  <a:pt x="10068560" y="6893590"/>
                </a:lnTo>
                <a:cubicBezTo>
                  <a:pt x="10068560" y="6949686"/>
                  <a:pt x="10023086" y="6995160"/>
                  <a:pt x="9966990" y="6995160"/>
                </a:cubicBezTo>
                <a:lnTo>
                  <a:pt x="101570" y="6995160"/>
                </a:lnTo>
                <a:cubicBezTo>
                  <a:pt x="45474" y="6995160"/>
                  <a:pt x="0" y="6949686"/>
                  <a:pt x="0" y="6893590"/>
                </a:cubicBezTo>
                <a:lnTo>
                  <a:pt x="0" y="101570"/>
                </a:lnTo>
                <a:cubicBezTo>
                  <a:pt x="0" y="45512"/>
                  <a:pt x="45512" y="0"/>
                  <a:pt x="101570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2160" y="1889758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6" name="Shape 4"/>
          <p:cNvSpPr/>
          <p:nvPr/>
        </p:nvSpPr>
        <p:spPr>
          <a:xfrm>
            <a:off x="924560" y="204215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7" name="Text 5"/>
          <p:cNvSpPr/>
          <p:nvPr/>
        </p:nvSpPr>
        <p:spPr>
          <a:xfrm>
            <a:off x="1788160" y="1889758"/>
            <a:ext cx="26670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Symbol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788160" y="2397602"/>
            <a:ext cx="26162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Shown as a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filled black circle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72160" y="3342482"/>
            <a:ext cx="9550400" cy="10160"/>
          </a:xfrm>
          <a:custGeom>
            <a:avLst/>
            <a:gdLst/>
            <a:ahLst/>
            <a:cxnLst/>
            <a:rect l="l" t="t" r="r" b="b"/>
            <a:pathLst>
              <a:path w="9550400" h="10160">
                <a:moveTo>
                  <a:pt x="0" y="0"/>
                </a:moveTo>
                <a:lnTo>
                  <a:pt x="9550400" y="0"/>
                </a:lnTo>
                <a:lnTo>
                  <a:pt x="95504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772160" y="3550760"/>
            <a:ext cx="9677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72160" y="4058760"/>
            <a:ext cx="96520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Represents the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starting point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of the activity diagram. Indicates where the workflow begins and triggers the first action in the process flow.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72160" y="5333840"/>
            <a:ext cx="9550400" cy="10160"/>
          </a:xfrm>
          <a:custGeom>
            <a:avLst/>
            <a:gdLst/>
            <a:ahLst/>
            <a:cxnLst/>
            <a:rect l="l" t="t" r="r" b="b"/>
            <a:pathLst>
              <a:path w="9550400" h="10160">
                <a:moveTo>
                  <a:pt x="0" y="0"/>
                </a:moveTo>
                <a:lnTo>
                  <a:pt x="9550400" y="0"/>
                </a:lnTo>
                <a:lnTo>
                  <a:pt x="95504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13" name="Text 11"/>
          <p:cNvSpPr/>
          <p:nvPr/>
        </p:nvSpPr>
        <p:spPr>
          <a:xfrm>
            <a:off x="772160" y="5542124"/>
            <a:ext cx="9677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Requirement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72160" y="6050124"/>
            <a:ext cx="96520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Every activity diagram must have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exactly one initial node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This ensures a single, well-defined starting point for the workflow.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772160" y="7325204"/>
            <a:ext cx="9550400" cy="10160"/>
          </a:xfrm>
          <a:custGeom>
            <a:avLst/>
            <a:gdLst/>
            <a:ahLst/>
            <a:cxnLst/>
            <a:rect l="l" t="t" r="r" b="b"/>
            <a:pathLst>
              <a:path w="9550400" h="10160">
                <a:moveTo>
                  <a:pt x="0" y="0"/>
                </a:moveTo>
                <a:lnTo>
                  <a:pt x="9550400" y="0"/>
                </a:lnTo>
                <a:lnTo>
                  <a:pt x="95504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16" name="Text 14"/>
          <p:cNvSpPr/>
          <p:nvPr/>
        </p:nvSpPr>
        <p:spPr>
          <a:xfrm>
            <a:off x="772160" y="7533481"/>
            <a:ext cx="9677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Rule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72160" y="8041481"/>
            <a:ext cx="96520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initial node has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no incoming flows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one outgoing flow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the first activity or action.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10842308" y="3497580"/>
            <a:ext cx="4899660" cy="3261360"/>
          </a:xfrm>
          <a:custGeom>
            <a:avLst/>
            <a:gdLst/>
            <a:ahLst/>
            <a:cxnLst/>
            <a:rect l="l" t="t" r="r" b="b"/>
            <a:pathLst>
              <a:path w="4899660" h="3261360">
                <a:moveTo>
                  <a:pt x="101591" y="0"/>
                </a:moveTo>
                <a:lnTo>
                  <a:pt x="4798069" y="0"/>
                </a:lnTo>
                <a:cubicBezTo>
                  <a:pt x="4854176" y="0"/>
                  <a:pt x="4899660" y="45484"/>
                  <a:pt x="4899660" y="101591"/>
                </a:cubicBezTo>
                <a:lnTo>
                  <a:pt x="4899660" y="3159769"/>
                </a:lnTo>
                <a:cubicBezTo>
                  <a:pt x="4899660" y="3215876"/>
                  <a:pt x="4854176" y="3261360"/>
                  <a:pt x="4798069" y="3261360"/>
                </a:cubicBezTo>
                <a:lnTo>
                  <a:pt x="101591" y="3261360"/>
                </a:lnTo>
                <a:cubicBezTo>
                  <a:pt x="45484" y="3261360"/>
                  <a:pt x="0" y="3215876"/>
                  <a:pt x="0" y="3159769"/>
                </a:cubicBezTo>
                <a:lnTo>
                  <a:pt x="0" y="101591"/>
                </a:lnTo>
                <a:cubicBezTo>
                  <a:pt x="0" y="45484"/>
                  <a:pt x="45484" y="0"/>
                  <a:pt x="101591" y="0"/>
                </a:cubicBezTo>
                <a:close/>
              </a:path>
            </a:pathLst>
          </a:custGeom>
          <a:gradFill rotWithShape="1" flip="none">
            <a:gsLst>
              <a:gs pos="0">
                <a:srgbClr val="E8AF59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10993438" y="3705858"/>
            <a:ext cx="45974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Visual Representation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12886214" y="4264658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406400" y="0"/>
                </a:moveTo>
                <a:lnTo>
                  <a:pt x="406400" y="0"/>
                </a:lnTo>
                <a:cubicBezTo>
                  <a:pt x="630698" y="0"/>
                  <a:pt x="812800" y="182102"/>
                  <a:pt x="812800" y="406400"/>
                </a:cubicBezTo>
                <a:lnTo>
                  <a:pt x="812800" y="406400"/>
                </a:lnTo>
                <a:cubicBezTo>
                  <a:pt x="812800" y="630698"/>
                  <a:pt x="630698" y="812800"/>
                  <a:pt x="406400" y="812800"/>
                </a:cubicBezTo>
                <a:lnTo>
                  <a:pt x="406400" y="812800"/>
                </a:lnTo>
                <a:cubicBezTo>
                  <a:pt x="182102" y="812800"/>
                  <a:pt x="0" y="630698"/>
                  <a:pt x="0" y="406400"/>
                </a:cubicBezTo>
                <a:lnTo>
                  <a:pt x="0" y="406400"/>
                </a:lnTo>
                <a:cubicBezTo>
                  <a:pt x="0" y="182102"/>
                  <a:pt x="182102" y="0"/>
                  <a:pt x="406400" y="0"/>
                </a:cubicBezTo>
                <a:close/>
              </a:path>
            </a:pathLst>
          </a:custGeom>
          <a:solidFill>
            <a:srgbClr val="E0E2E5"/>
          </a:solidFill>
          <a:ln/>
        </p:spPr>
      </p:sp>
      <p:sp>
        <p:nvSpPr>
          <p:cNvPr id="21" name="Shape 19"/>
          <p:cNvSpPr/>
          <p:nvPr/>
        </p:nvSpPr>
        <p:spPr>
          <a:xfrm>
            <a:off x="13038613" y="4417058"/>
            <a:ext cx="508000" cy="508000"/>
          </a:xfrm>
          <a:custGeom>
            <a:avLst/>
            <a:gdLst/>
            <a:ahLst/>
            <a:cxnLst/>
            <a:rect l="l" t="t" r="r" b="b"/>
            <a:pathLst>
              <a:path w="508000" h="508000">
                <a:moveTo>
                  <a:pt x="254000" y="0"/>
                </a:moveTo>
                <a:lnTo>
                  <a:pt x="254000" y="0"/>
                </a:lnTo>
                <a:cubicBezTo>
                  <a:pt x="394186" y="0"/>
                  <a:pt x="508000" y="113814"/>
                  <a:pt x="508000" y="254000"/>
                </a:cubicBezTo>
                <a:lnTo>
                  <a:pt x="508000" y="254000"/>
                </a:lnTo>
                <a:cubicBezTo>
                  <a:pt x="508000" y="394186"/>
                  <a:pt x="394186" y="508000"/>
                  <a:pt x="254000" y="508000"/>
                </a:cubicBezTo>
                <a:lnTo>
                  <a:pt x="254000" y="508000"/>
                </a:lnTo>
                <a:cubicBezTo>
                  <a:pt x="113814" y="508000"/>
                  <a:pt x="0" y="394186"/>
                  <a:pt x="0" y="254000"/>
                </a:cubicBezTo>
                <a:lnTo>
                  <a:pt x="0" y="254000"/>
                </a:lnTo>
                <a:cubicBezTo>
                  <a:pt x="0" y="113814"/>
                  <a:pt x="113814" y="0"/>
                  <a:pt x="254000" y="0"/>
                </a:cubicBezTo>
                <a:close/>
              </a:path>
            </a:pathLst>
          </a:custGeom>
          <a:solidFill>
            <a:srgbClr val="2A3239"/>
          </a:solidFill>
          <a:ln/>
        </p:spPr>
      </p:sp>
      <p:sp>
        <p:nvSpPr>
          <p:cNvPr id="22" name="Text 20"/>
          <p:cNvSpPr/>
          <p:nvPr/>
        </p:nvSpPr>
        <p:spPr>
          <a:xfrm>
            <a:off x="12741752" y="5229858"/>
            <a:ext cx="1104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6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Initial Node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13178313" y="5687058"/>
            <a:ext cx="228600" cy="304800"/>
          </a:xfrm>
          <a:custGeom>
            <a:avLst/>
            <a:gdLst/>
            <a:ahLst/>
            <a:cxnLst/>
            <a:rect l="l" t="t" r="r" b="b"/>
            <a:pathLst>
              <a:path w="228600" h="304800">
                <a:moveTo>
                  <a:pt x="100846" y="299204"/>
                </a:moveTo>
                <a:cubicBezTo>
                  <a:pt x="108287" y="306645"/>
                  <a:pt x="120372" y="306645"/>
                  <a:pt x="127814" y="299204"/>
                </a:cubicBezTo>
                <a:lnTo>
                  <a:pt x="223064" y="203954"/>
                </a:lnTo>
                <a:cubicBezTo>
                  <a:pt x="230505" y="196513"/>
                  <a:pt x="230505" y="184428"/>
                  <a:pt x="223064" y="176986"/>
                </a:cubicBezTo>
                <a:cubicBezTo>
                  <a:pt x="215622" y="169545"/>
                  <a:pt x="203537" y="169545"/>
                  <a:pt x="196096" y="176986"/>
                </a:cubicBezTo>
                <a:lnTo>
                  <a:pt x="133350" y="239732"/>
                </a:lnTo>
                <a:lnTo>
                  <a:pt x="133350" y="19050"/>
                </a:lnTo>
                <a:cubicBezTo>
                  <a:pt x="133350" y="8513"/>
                  <a:pt x="124837" y="0"/>
                  <a:pt x="114300" y="0"/>
                </a:cubicBezTo>
                <a:cubicBezTo>
                  <a:pt x="103763" y="0"/>
                  <a:pt x="95250" y="8513"/>
                  <a:pt x="95250" y="19050"/>
                </a:cubicBezTo>
                <a:lnTo>
                  <a:pt x="95250" y="239732"/>
                </a:lnTo>
                <a:lnTo>
                  <a:pt x="32504" y="176986"/>
                </a:lnTo>
                <a:cubicBezTo>
                  <a:pt x="25063" y="169545"/>
                  <a:pt x="12978" y="169545"/>
                  <a:pt x="5536" y="176986"/>
                </a:cubicBezTo>
                <a:cubicBezTo>
                  <a:pt x="-1905" y="184428"/>
                  <a:pt x="-1905" y="196513"/>
                  <a:pt x="5536" y="203954"/>
                </a:cubicBezTo>
                <a:lnTo>
                  <a:pt x="100786" y="299204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24" name="Shape 22"/>
          <p:cNvSpPr/>
          <p:nvPr/>
        </p:nvSpPr>
        <p:spPr>
          <a:xfrm>
            <a:off x="12683014" y="6144258"/>
            <a:ext cx="1219200" cy="406400"/>
          </a:xfrm>
          <a:custGeom>
            <a:avLst/>
            <a:gdLst/>
            <a:ahLst/>
            <a:cxnLst/>
            <a:rect l="l" t="t" r="r" b="b"/>
            <a:pathLst>
              <a:path w="1219200" h="406400">
                <a:moveTo>
                  <a:pt x="101600" y="0"/>
                </a:moveTo>
                <a:lnTo>
                  <a:pt x="1117600" y="0"/>
                </a:lnTo>
                <a:cubicBezTo>
                  <a:pt x="1173675" y="0"/>
                  <a:pt x="1219200" y="45525"/>
                  <a:pt x="1219200" y="101600"/>
                </a:cubicBezTo>
                <a:lnTo>
                  <a:pt x="1219200" y="304800"/>
                </a:lnTo>
                <a:cubicBezTo>
                  <a:pt x="1219200" y="360875"/>
                  <a:pt x="1173675" y="406400"/>
                  <a:pt x="1117600" y="406400"/>
                </a:cubicBezTo>
                <a:lnTo>
                  <a:pt x="101600" y="406400"/>
                </a:lnTo>
                <a:cubicBezTo>
                  <a:pt x="45525" y="406400"/>
                  <a:pt x="0" y="360875"/>
                  <a:pt x="0" y="3048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25" name="Text 23"/>
          <p:cNvSpPr/>
          <p:nvPr/>
        </p:nvSpPr>
        <p:spPr>
          <a:xfrm>
            <a:off x="12816999" y="6220458"/>
            <a:ext cx="952500" cy="254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First Action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1A1D2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8000" y="568958"/>
            <a:ext cx="3029268" cy="21336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spc="360" kern="0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Components Breakdown</a:t>
            </a:r>
            <a:endParaRPr lang="en-US" sz="1600" dirty="0"/>
          </a:p>
        </p:txBody>
      </p:sp>
      <p:sp>
        <p:nvSpPr>
          <p:cNvPr id="3" name="Text 1"/>
          <p:cNvSpPr/>
          <p:nvPr/>
        </p:nvSpPr>
        <p:spPr>
          <a:xfrm>
            <a:off x="508000" y="965200"/>
            <a:ext cx="15544800" cy="609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800" b="1" dirty="0">
                <a:solidFill>
                  <a:srgbClr val="E0E2E5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Component: Activity / Action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513080" y="1783080"/>
            <a:ext cx="7477760" cy="3629660"/>
          </a:xfrm>
          <a:custGeom>
            <a:avLst/>
            <a:gdLst/>
            <a:ahLst/>
            <a:cxnLst/>
            <a:rect l="l" t="t" r="r" b="b"/>
            <a:pathLst>
              <a:path w="7477760" h="3629660">
                <a:moveTo>
                  <a:pt x="101594" y="0"/>
                </a:moveTo>
                <a:lnTo>
                  <a:pt x="7376166" y="0"/>
                </a:lnTo>
                <a:cubicBezTo>
                  <a:pt x="7432275" y="0"/>
                  <a:pt x="7477760" y="45485"/>
                  <a:pt x="7477760" y="101594"/>
                </a:cubicBezTo>
                <a:lnTo>
                  <a:pt x="7477760" y="3528066"/>
                </a:lnTo>
                <a:cubicBezTo>
                  <a:pt x="7477760" y="3584175"/>
                  <a:pt x="7432275" y="3629660"/>
                  <a:pt x="7376166" y="3629660"/>
                </a:cubicBezTo>
                <a:lnTo>
                  <a:pt x="101594" y="3629660"/>
                </a:lnTo>
                <a:cubicBezTo>
                  <a:pt x="45485" y="3629660"/>
                  <a:pt x="0" y="3584175"/>
                  <a:pt x="0" y="352806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72160" y="2042158"/>
            <a:ext cx="812800" cy="812800"/>
          </a:xfrm>
          <a:custGeom>
            <a:avLst/>
            <a:gdLst/>
            <a:ahLst/>
            <a:cxnLst/>
            <a:rect l="l" t="t" r="r" b="b"/>
            <a:pathLst>
              <a:path w="812800" h="812800">
                <a:moveTo>
                  <a:pt x="101600" y="0"/>
                </a:moveTo>
                <a:lnTo>
                  <a:pt x="711200" y="0"/>
                </a:lnTo>
                <a:cubicBezTo>
                  <a:pt x="767275" y="0"/>
                  <a:pt x="812800" y="45525"/>
                  <a:pt x="812800" y="101600"/>
                </a:cubicBezTo>
                <a:lnTo>
                  <a:pt x="812800" y="711200"/>
                </a:lnTo>
                <a:cubicBezTo>
                  <a:pt x="812800" y="767275"/>
                  <a:pt x="767275" y="812800"/>
                  <a:pt x="711200" y="812800"/>
                </a:cubicBezTo>
                <a:lnTo>
                  <a:pt x="101600" y="812800"/>
                </a:lnTo>
                <a:cubicBezTo>
                  <a:pt x="45525" y="812800"/>
                  <a:pt x="0" y="767275"/>
                  <a:pt x="0" y="71120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6" name="Text 4"/>
          <p:cNvSpPr/>
          <p:nvPr/>
        </p:nvSpPr>
        <p:spPr>
          <a:xfrm>
            <a:off x="859949" y="2270758"/>
            <a:ext cx="7493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Action</a:t>
            </a:r>
            <a:endParaRPr lang="en-US" sz="1600" dirty="0"/>
          </a:p>
        </p:txBody>
      </p:sp>
      <p:sp>
        <p:nvSpPr>
          <p:cNvPr id="7" name="Text 5"/>
          <p:cNvSpPr/>
          <p:nvPr/>
        </p:nvSpPr>
        <p:spPr>
          <a:xfrm>
            <a:off x="1788160" y="2042158"/>
            <a:ext cx="1638300" cy="406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24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Symbol</a:t>
            </a:r>
            <a:endParaRPr lang="en-US" sz="1600" dirty="0"/>
          </a:p>
        </p:txBody>
      </p:sp>
      <p:sp>
        <p:nvSpPr>
          <p:cNvPr id="8" name="Text 6"/>
          <p:cNvSpPr/>
          <p:nvPr/>
        </p:nvSpPr>
        <p:spPr>
          <a:xfrm>
            <a:off x="1788160" y="2560160"/>
            <a:ext cx="1580356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rgbClr val="7D90A1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Rounded Rectangle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772160" y="3007358"/>
            <a:ext cx="7061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Shown as a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rounded rectangle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the action name inside. The rounded corners distinguish it from other UML elements.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72160" y="3876038"/>
            <a:ext cx="6959600" cy="10160"/>
          </a:xfrm>
          <a:custGeom>
            <a:avLst/>
            <a:gdLst/>
            <a:ahLst/>
            <a:cxnLst/>
            <a:rect l="l" t="t" r="r" b="b"/>
            <a:pathLst>
              <a:path w="6959600" h="10160">
                <a:moveTo>
                  <a:pt x="0" y="0"/>
                </a:moveTo>
                <a:lnTo>
                  <a:pt x="6959600" y="0"/>
                </a:lnTo>
                <a:lnTo>
                  <a:pt x="6959600" y="10160"/>
                </a:lnTo>
                <a:lnTo>
                  <a:pt x="0" y="10160"/>
                </a:lnTo>
                <a:lnTo>
                  <a:pt x="0" y="0"/>
                </a:lnTo>
                <a:close/>
              </a:path>
            </a:pathLst>
          </a:custGeom>
          <a:solidFill>
            <a:srgbClr val="5C7A9E">
              <a:alpha val="30196"/>
            </a:srgbClr>
          </a:solidFill>
          <a:ln/>
        </p:spPr>
      </p:sp>
      <p:sp>
        <p:nvSpPr>
          <p:cNvPr id="11" name="Text 9"/>
          <p:cNvSpPr/>
          <p:nvPr/>
        </p:nvSpPr>
        <p:spPr>
          <a:xfrm>
            <a:off x="772160" y="4033521"/>
            <a:ext cx="708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Function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772160" y="4490721"/>
            <a:ext cx="7061200" cy="660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Represents a </a:t>
            </a:r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single step or task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the process. Describes what action is being performed in the system at a specific point in the workflow.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8260080" y="1783080"/>
            <a:ext cx="7477760" cy="3629660"/>
          </a:xfrm>
          <a:custGeom>
            <a:avLst/>
            <a:gdLst/>
            <a:ahLst/>
            <a:cxnLst/>
            <a:rect l="l" t="t" r="r" b="b"/>
            <a:pathLst>
              <a:path w="7477760" h="3629660">
                <a:moveTo>
                  <a:pt x="101594" y="0"/>
                </a:moveTo>
                <a:lnTo>
                  <a:pt x="7376166" y="0"/>
                </a:lnTo>
                <a:cubicBezTo>
                  <a:pt x="7432275" y="0"/>
                  <a:pt x="7477760" y="45485"/>
                  <a:pt x="7477760" y="101594"/>
                </a:cubicBezTo>
                <a:lnTo>
                  <a:pt x="7477760" y="3528066"/>
                </a:lnTo>
                <a:cubicBezTo>
                  <a:pt x="7477760" y="3584175"/>
                  <a:pt x="7432275" y="3629660"/>
                  <a:pt x="7376166" y="3629660"/>
                </a:cubicBezTo>
                <a:lnTo>
                  <a:pt x="101594" y="3629660"/>
                </a:lnTo>
                <a:cubicBezTo>
                  <a:pt x="45485" y="3629660"/>
                  <a:pt x="0" y="3584175"/>
                  <a:pt x="0" y="3528066"/>
                </a:cubicBezTo>
                <a:lnTo>
                  <a:pt x="0" y="101594"/>
                </a:lnTo>
                <a:cubicBezTo>
                  <a:pt x="0" y="45523"/>
                  <a:pt x="45523" y="0"/>
                  <a:pt x="101594" y="0"/>
                </a:cubicBezTo>
                <a:close/>
              </a:path>
            </a:pathLst>
          </a:custGeom>
          <a:gradFill rotWithShape="1" flip="none">
            <a:gsLst>
              <a:gs pos="0">
                <a:srgbClr val="E8AF59">
                  <a:alpha val="20000"/>
                </a:srgbClr>
              </a:gs>
              <a:gs pos="100000">
                <a:srgbClr val="000000">
                  <a:alpha val="0"/>
                </a:srgbClr>
              </a:gs>
            </a:gsLst>
            <a:lin ang="2700000" scaled="1"/>
          </a:gradFill>
          <a:ln w="10160">
            <a:solidFill>
              <a:srgbClr val="E8AF59">
                <a:alpha val="40000"/>
              </a:srgbClr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8519160" y="2042158"/>
            <a:ext cx="70866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20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Real-World Examples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8519160" y="2550158"/>
            <a:ext cx="6959600" cy="558800"/>
          </a:xfrm>
          <a:custGeom>
            <a:avLst/>
            <a:gdLst/>
            <a:ahLst/>
            <a:cxnLst/>
            <a:rect l="l" t="t" r="r" b="b"/>
            <a:pathLst>
              <a:path w="6959600" h="558800">
                <a:moveTo>
                  <a:pt x="50801" y="0"/>
                </a:moveTo>
                <a:lnTo>
                  <a:pt x="6908799" y="0"/>
                </a:lnTo>
                <a:cubicBezTo>
                  <a:pt x="6936856" y="0"/>
                  <a:pt x="6959600" y="22744"/>
                  <a:pt x="6959600" y="50801"/>
                </a:cubicBezTo>
                <a:lnTo>
                  <a:pt x="6959600" y="507999"/>
                </a:lnTo>
                <a:cubicBezTo>
                  <a:pt x="6959600" y="536056"/>
                  <a:pt x="6936856" y="558800"/>
                  <a:pt x="69087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16" name="Shape 14"/>
          <p:cNvSpPr/>
          <p:nvPr/>
        </p:nvSpPr>
        <p:spPr>
          <a:xfrm>
            <a:off x="8646160" y="2677158"/>
            <a:ext cx="508000" cy="304800"/>
          </a:xfrm>
          <a:custGeom>
            <a:avLst/>
            <a:gdLst/>
            <a:ahLst/>
            <a:cxnLst/>
            <a:rect l="l" t="t" r="r" b="b"/>
            <a:pathLst>
              <a:path w="508000" h="304800">
                <a:moveTo>
                  <a:pt x="50801" y="0"/>
                </a:moveTo>
                <a:lnTo>
                  <a:pt x="457199" y="0"/>
                </a:lnTo>
                <a:cubicBezTo>
                  <a:pt x="485256" y="0"/>
                  <a:pt x="508000" y="22744"/>
                  <a:pt x="508000" y="50801"/>
                </a:cubicBezTo>
                <a:lnTo>
                  <a:pt x="508000" y="253999"/>
                </a:lnTo>
                <a:cubicBezTo>
                  <a:pt x="508000" y="282056"/>
                  <a:pt x="485256" y="304800"/>
                  <a:pt x="4571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17" name="Text 15"/>
          <p:cNvSpPr/>
          <p:nvPr/>
        </p:nvSpPr>
        <p:spPr>
          <a:xfrm>
            <a:off x="8722837" y="2727958"/>
            <a:ext cx="4318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Login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306560" y="2677158"/>
            <a:ext cx="17653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Login Process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8519160" y="3210558"/>
            <a:ext cx="6959600" cy="558800"/>
          </a:xfrm>
          <a:custGeom>
            <a:avLst/>
            <a:gdLst/>
            <a:ahLst/>
            <a:cxnLst/>
            <a:rect l="l" t="t" r="r" b="b"/>
            <a:pathLst>
              <a:path w="6959600" h="558800">
                <a:moveTo>
                  <a:pt x="50801" y="0"/>
                </a:moveTo>
                <a:lnTo>
                  <a:pt x="6908799" y="0"/>
                </a:lnTo>
                <a:cubicBezTo>
                  <a:pt x="6936856" y="0"/>
                  <a:pt x="6959600" y="22744"/>
                  <a:pt x="6959600" y="50801"/>
                </a:cubicBezTo>
                <a:lnTo>
                  <a:pt x="6959600" y="507999"/>
                </a:lnTo>
                <a:cubicBezTo>
                  <a:pt x="6959600" y="536056"/>
                  <a:pt x="6936856" y="558800"/>
                  <a:pt x="69087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20" name="Shape 18"/>
          <p:cNvSpPr/>
          <p:nvPr/>
        </p:nvSpPr>
        <p:spPr>
          <a:xfrm>
            <a:off x="8646160" y="3337558"/>
            <a:ext cx="508000" cy="304800"/>
          </a:xfrm>
          <a:custGeom>
            <a:avLst/>
            <a:gdLst/>
            <a:ahLst/>
            <a:cxnLst/>
            <a:rect l="l" t="t" r="r" b="b"/>
            <a:pathLst>
              <a:path w="508000" h="304800">
                <a:moveTo>
                  <a:pt x="50801" y="0"/>
                </a:moveTo>
                <a:lnTo>
                  <a:pt x="457199" y="0"/>
                </a:lnTo>
                <a:cubicBezTo>
                  <a:pt x="485256" y="0"/>
                  <a:pt x="508000" y="22744"/>
                  <a:pt x="508000" y="50801"/>
                </a:cubicBezTo>
                <a:lnTo>
                  <a:pt x="508000" y="253999"/>
                </a:lnTo>
                <a:cubicBezTo>
                  <a:pt x="508000" y="282056"/>
                  <a:pt x="485256" y="304800"/>
                  <a:pt x="4571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21" name="Text 19"/>
          <p:cNvSpPr/>
          <p:nvPr/>
        </p:nvSpPr>
        <p:spPr>
          <a:xfrm>
            <a:off x="8699183" y="3388358"/>
            <a:ext cx="482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Select</a:t>
            </a:r>
            <a:endParaRPr lang="en-US" sz="1600" dirty="0"/>
          </a:p>
        </p:txBody>
      </p:sp>
      <p:sp>
        <p:nvSpPr>
          <p:cNvPr id="22" name="Text 20"/>
          <p:cNvSpPr/>
          <p:nvPr/>
        </p:nvSpPr>
        <p:spPr>
          <a:xfrm>
            <a:off x="9306560" y="3337558"/>
            <a:ext cx="13716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Select Product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8519160" y="3870958"/>
            <a:ext cx="6959600" cy="558800"/>
          </a:xfrm>
          <a:custGeom>
            <a:avLst/>
            <a:gdLst/>
            <a:ahLst/>
            <a:cxnLst/>
            <a:rect l="l" t="t" r="r" b="b"/>
            <a:pathLst>
              <a:path w="6959600" h="558800">
                <a:moveTo>
                  <a:pt x="50801" y="0"/>
                </a:moveTo>
                <a:lnTo>
                  <a:pt x="6908799" y="0"/>
                </a:lnTo>
                <a:cubicBezTo>
                  <a:pt x="6936856" y="0"/>
                  <a:pt x="6959600" y="22744"/>
                  <a:pt x="6959600" y="50801"/>
                </a:cubicBezTo>
                <a:lnTo>
                  <a:pt x="6959600" y="507999"/>
                </a:lnTo>
                <a:cubicBezTo>
                  <a:pt x="6959600" y="536056"/>
                  <a:pt x="6936856" y="558800"/>
                  <a:pt x="69087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8646160" y="3997958"/>
            <a:ext cx="508000" cy="304800"/>
          </a:xfrm>
          <a:custGeom>
            <a:avLst/>
            <a:gdLst/>
            <a:ahLst/>
            <a:cxnLst/>
            <a:rect l="l" t="t" r="r" b="b"/>
            <a:pathLst>
              <a:path w="508000" h="304800">
                <a:moveTo>
                  <a:pt x="50801" y="0"/>
                </a:moveTo>
                <a:lnTo>
                  <a:pt x="457199" y="0"/>
                </a:lnTo>
                <a:cubicBezTo>
                  <a:pt x="485256" y="0"/>
                  <a:pt x="508000" y="22744"/>
                  <a:pt x="508000" y="50801"/>
                </a:cubicBezTo>
                <a:lnTo>
                  <a:pt x="508000" y="253999"/>
                </a:lnTo>
                <a:cubicBezTo>
                  <a:pt x="508000" y="282056"/>
                  <a:pt x="485256" y="304800"/>
                  <a:pt x="4571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25" name="Text 23"/>
          <p:cNvSpPr/>
          <p:nvPr/>
        </p:nvSpPr>
        <p:spPr>
          <a:xfrm>
            <a:off x="8782209" y="4048758"/>
            <a:ext cx="3175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Pay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9306560" y="3997958"/>
            <a:ext cx="1397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Make Payment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519160" y="4531358"/>
            <a:ext cx="6959600" cy="558800"/>
          </a:xfrm>
          <a:custGeom>
            <a:avLst/>
            <a:gdLst/>
            <a:ahLst/>
            <a:cxnLst/>
            <a:rect l="l" t="t" r="r" b="b"/>
            <a:pathLst>
              <a:path w="6959600" h="558800">
                <a:moveTo>
                  <a:pt x="50801" y="0"/>
                </a:moveTo>
                <a:lnTo>
                  <a:pt x="6908799" y="0"/>
                </a:lnTo>
                <a:cubicBezTo>
                  <a:pt x="6936856" y="0"/>
                  <a:pt x="6959600" y="22744"/>
                  <a:pt x="6959600" y="50801"/>
                </a:cubicBezTo>
                <a:lnTo>
                  <a:pt x="6959600" y="507999"/>
                </a:lnTo>
                <a:cubicBezTo>
                  <a:pt x="6959600" y="536056"/>
                  <a:pt x="6936856" y="558800"/>
                  <a:pt x="6908799" y="558800"/>
                </a:cubicBezTo>
                <a:lnTo>
                  <a:pt x="50801" y="558800"/>
                </a:lnTo>
                <a:cubicBezTo>
                  <a:pt x="22744" y="558800"/>
                  <a:pt x="0" y="536056"/>
                  <a:pt x="0" y="507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>
              <a:alpha val="20000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8646160" y="4658358"/>
            <a:ext cx="508000" cy="304800"/>
          </a:xfrm>
          <a:custGeom>
            <a:avLst/>
            <a:gdLst/>
            <a:ahLst/>
            <a:cxnLst/>
            <a:rect l="l" t="t" r="r" b="b"/>
            <a:pathLst>
              <a:path w="508000" h="304800">
                <a:moveTo>
                  <a:pt x="50801" y="0"/>
                </a:moveTo>
                <a:lnTo>
                  <a:pt x="457199" y="0"/>
                </a:lnTo>
                <a:cubicBezTo>
                  <a:pt x="485256" y="0"/>
                  <a:pt x="508000" y="22744"/>
                  <a:pt x="508000" y="50801"/>
                </a:cubicBezTo>
                <a:lnTo>
                  <a:pt x="508000" y="253999"/>
                </a:lnTo>
                <a:cubicBezTo>
                  <a:pt x="508000" y="282056"/>
                  <a:pt x="485256" y="304800"/>
                  <a:pt x="457199" y="304800"/>
                </a:cubicBezTo>
                <a:lnTo>
                  <a:pt x="50801" y="304800"/>
                </a:lnTo>
                <a:cubicBezTo>
                  <a:pt x="22744" y="304800"/>
                  <a:pt x="0" y="282056"/>
                  <a:pt x="0" y="253999"/>
                </a:cubicBezTo>
                <a:lnTo>
                  <a:pt x="0" y="50801"/>
                </a:lnTo>
                <a:cubicBezTo>
                  <a:pt x="0" y="22763"/>
                  <a:pt x="22763" y="0"/>
                  <a:pt x="50801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29" name="Text 27"/>
          <p:cNvSpPr/>
          <p:nvPr/>
        </p:nvSpPr>
        <p:spPr>
          <a:xfrm>
            <a:off x="8632825" y="4709158"/>
            <a:ext cx="609600" cy="203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200" b="1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306560" y="4658358"/>
            <a:ext cx="1320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600" dirty="0">
                <a:solidFill>
                  <a:srgbClr val="E0E2E5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Validate Input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533400" y="5618479"/>
            <a:ext cx="4889500" cy="1727200"/>
          </a:xfrm>
          <a:custGeom>
            <a:avLst/>
            <a:gdLst/>
            <a:ahLst/>
            <a:cxnLst/>
            <a:rect l="l" t="t" r="r" b="b"/>
            <a:pathLst>
              <a:path w="4889500" h="1727200">
                <a:moveTo>
                  <a:pt x="50797" y="0"/>
                </a:moveTo>
                <a:lnTo>
                  <a:pt x="4838703" y="0"/>
                </a:lnTo>
                <a:cubicBezTo>
                  <a:pt x="4866757" y="0"/>
                  <a:pt x="4889500" y="22743"/>
                  <a:pt x="4889500" y="50797"/>
                </a:cubicBezTo>
                <a:lnTo>
                  <a:pt x="4889500" y="1676403"/>
                </a:lnTo>
                <a:cubicBezTo>
                  <a:pt x="4889500" y="1704457"/>
                  <a:pt x="4866757" y="1727200"/>
                  <a:pt x="4838703" y="1727200"/>
                </a:cubicBezTo>
                <a:lnTo>
                  <a:pt x="50797" y="1727200"/>
                </a:lnTo>
                <a:cubicBezTo>
                  <a:pt x="22743" y="1727200"/>
                  <a:pt x="0" y="1704457"/>
                  <a:pt x="0" y="16764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5C7A9E">
              <a:alpha val="14902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533400" y="5618479"/>
            <a:ext cx="50800" cy="1727200"/>
          </a:xfrm>
          <a:custGeom>
            <a:avLst/>
            <a:gdLst/>
            <a:ahLst/>
            <a:cxnLst/>
            <a:rect l="l" t="t" r="r" b="b"/>
            <a:pathLst>
              <a:path w="50800" h="1727200">
                <a:moveTo>
                  <a:pt x="50800" y="0"/>
                </a:moveTo>
                <a:lnTo>
                  <a:pt x="50800" y="0"/>
                </a:lnTo>
                <a:lnTo>
                  <a:pt x="50800" y="1727200"/>
                </a:lnTo>
                <a:lnTo>
                  <a:pt x="50800" y="1727200"/>
                </a:lnTo>
                <a:cubicBezTo>
                  <a:pt x="22763" y="1727200"/>
                  <a:pt x="0" y="1704437"/>
                  <a:pt x="0" y="1676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5C7A9E"/>
          </a:solidFill>
          <a:ln/>
        </p:spPr>
      </p:sp>
      <p:sp>
        <p:nvSpPr>
          <p:cNvPr id="33" name="Shape 31"/>
          <p:cNvSpPr/>
          <p:nvPr/>
        </p:nvSpPr>
        <p:spPr>
          <a:xfrm>
            <a:off x="793750" y="58851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03808" y="2322"/>
                </a:moveTo>
                <a:cubicBezTo>
                  <a:pt x="110460" y="-759"/>
                  <a:pt x="118140" y="-759"/>
                  <a:pt x="124792" y="2322"/>
                </a:cubicBezTo>
                <a:lnTo>
                  <a:pt x="222394" y="47417"/>
                </a:lnTo>
                <a:cubicBezTo>
                  <a:pt x="226189" y="49158"/>
                  <a:pt x="228600" y="52953"/>
                  <a:pt x="228600" y="57150"/>
                </a:cubicBezTo>
                <a:cubicBezTo>
                  <a:pt x="228600" y="61347"/>
                  <a:pt x="226189" y="65142"/>
                  <a:pt x="222394" y="66883"/>
                </a:cubicBezTo>
                <a:lnTo>
                  <a:pt x="124792" y="111978"/>
                </a:lnTo>
                <a:cubicBezTo>
                  <a:pt x="118140" y="115059"/>
                  <a:pt x="110460" y="115059"/>
                  <a:pt x="103808" y="111978"/>
                </a:cubicBezTo>
                <a:lnTo>
                  <a:pt x="6206" y="66883"/>
                </a:lnTo>
                <a:cubicBezTo>
                  <a:pt x="2411" y="65097"/>
                  <a:pt x="0" y="61302"/>
                  <a:pt x="0" y="57150"/>
                </a:cubicBezTo>
                <a:cubicBezTo>
                  <a:pt x="0" y="52998"/>
                  <a:pt x="2411" y="49158"/>
                  <a:pt x="6206" y="47417"/>
                </a:cubicBezTo>
                <a:lnTo>
                  <a:pt x="103808" y="2322"/>
                </a:lnTo>
                <a:close/>
                <a:moveTo>
                  <a:pt x="21476" y="97512"/>
                </a:moveTo>
                <a:lnTo>
                  <a:pt x="94833" y="131400"/>
                </a:lnTo>
                <a:cubicBezTo>
                  <a:pt x="107201" y="137115"/>
                  <a:pt x="121444" y="137115"/>
                  <a:pt x="133811" y="131400"/>
                </a:cubicBezTo>
                <a:lnTo>
                  <a:pt x="207169" y="97512"/>
                </a:lnTo>
                <a:lnTo>
                  <a:pt x="222394" y="104567"/>
                </a:lnTo>
                <a:cubicBezTo>
                  <a:pt x="226189" y="106308"/>
                  <a:pt x="228600" y="110103"/>
                  <a:pt x="228600" y="114300"/>
                </a:cubicBezTo>
                <a:cubicBezTo>
                  <a:pt x="228600" y="118497"/>
                  <a:pt x="226189" y="122292"/>
                  <a:pt x="222394" y="124033"/>
                </a:cubicBezTo>
                <a:lnTo>
                  <a:pt x="124792" y="169128"/>
                </a:lnTo>
                <a:cubicBezTo>
                  <a:pt x="118140" y="172209"/>
                  <a:pt x="110460" y="172209"/>
                  <a:pt x="103808" y="169128"/>
                </a:cubicBezTo>
                <a:lnTo>
                  <a:pt x="6206" y="124033"/>
                </a:lnTo>
                <a:cubicBezTo>
                  <a:pt x="2411" y="122247"/>
                  <a:pt x="0" y="118452"/>
                  <a:pt x="0" y="114300"/>
                </a:cubicBezTo>
                <a:cubicBezTo>
                  <a:pt x="0" y="110148"/>
                  <a:pt x="2411" y="106308"/>
                  <a:pt x="6206" y="104567"/>
                </a:cubicBezTo>
                <a:lnTo>
                  <a:pt x="21431" y="97512"/>
                </a:lnTo>
                <a:close/>
                <a:moveTo>
                  <a:pt x="6206" y="161717"/>
                </a:moveTo>
                <a:lnTo>
                  <a:pt x="21431" y="154662"/>
                </a:lnTo>
                <a:lnTo>
                  <a:pt x="94789" y="188550"/>
                </a:lnTo>
                <a:cubicBezTo>
                  <a:pt x="107156" y="194265"/>
                  <a:pt x="121399" y="194265"/>
                  <a:pt x="133767" y="188550"/>
                </a:cubicBezTo>
                <a:lnTo>
                  <a:pt x="207124" y="154662"/>
                </a:lnTo>
                <a:lnTo>
                  <a:pt x="222349" y="161717"/>
                </a:lnTo>
                <a:cubicBezTo>
                  <a:pt x="226144" y="163458"/>
                  <a:pt x="228555" y="167253"/>
                  <a:pt x="228555" y="171450"/>
                </a:cubicBezTo>
                <a:cubicBezTo>
                  <a:pt x="228555" y="175647"/>
                  <a:pt x="226144" y="179442"/>
                  <a:pt x="222349" y="181183"/>
                </a:cubicBezTo>
                <a:lnTo>
                  <a:pt x="124748" y="226278"/>
                </a:lnTo>
                <a:cubicBezTo>
                  <a:pt x="118095" y="229359"/>
                  <a:pt x="110416" y="229359"/>
                  <a:pt x="103763" y="226278"/>
                </a:cubicBezTo>
                <a:lnTo>
                  <a:pt x="6206" y="181183"/>
                </a:lnTo>
                <a:cubicBezTo>
                  <a:pt x="2411" y="179397"/>
                  <a:pt x="0" y="175602"/>
                  <a:pt x="0" y="171450"/>
                </a:cubicBezTo>
                <a:cubicBezTo>
                  <a:pt x="0" y="167298"/>
                  <a:pt x="2411" y="163458"/>
                  <a:pt x="6206" y="161717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4" name="Text 32"/>
          <p:cNvSpPr/>
          <p:nvPr/>
        </p:nvSpPr>
        <p:spPr>
          <a:xfrm>
            <a:off x="1054100" y="5821679"/>
            <a:ext cx="4279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Granularity</a:t>
            </a:r>
            <a:endParaRPr lang="en-US" sz="1600" dirty="0"/>
          </a:p>
        </p:txBody>
      </p:sp>
      <p:sp>
        <p:nvSpPr>
          <p:cNvPr id="35" name="Text 33"/>
          <p:cNvSpPr/>
          <p:nvPr/>
        </p:nvSpPr>
        <p:spPr>
          <a:xfrm>
            <a:off x="762000" y="6278879"/>
            <a:ext cx="4546600" cy="863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Activities can represent high-level business processes or low-level system operations, depending on the diagram's purpose.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5698014" y="5618479"/>
            <a:ext cx="4889500" cy="1727200"/>
          </a:xfrm>
          <a:custGeom>
            <a:avLst/>
            <a:gdLst/>
            <a:ahLst/>
            <a:cxnLst/>
            <a:rect l="l" t="t" r="r" b="b"/>
            <a:pathLst>
              <a:path w="4889500" h="1727200">
                <a:moveTo>
                  <a:pt x="50797" y="0"/>
                </a:moveTo>
                <a:lnTo>
                  <a:pt x="4838703" y="0"/>
                </a:lnTo>
                <a:cubicBezTo>
                  <a:pt x="4866757" y="0"/>
                  <a:pt x="4889500" y="22743"/>
                  <a:pt x="4889500" y="50797"/>
                </a:cubicBezTo>
                <a:lnTo>
                  <a:pt x="4889500" y="1676403"/>
                </a:lnTo>
                <a:cubicBezTo>
                  <a:pt x="4889500" y="1704457"/>
                  <a:pt x="4866757" y="1727200"/>
                  <a:pt x="4838703" y="1727200"/>
                </a:cubicBezTo>
                <a:lnTo>
                  <a:pt x="50797" y="1727200"/>
                </a:lnTo>
                <a:cubicBezTo>
                  <a:pt x="22743" y="1727200"/>
                  <a:pt x="0" y="1704457"/>
                  <a:pt x="0" y="16764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E8AF59">
              <a:alpha val="14902"/>
            </a:srgbClr>
          </a:solidFill>
          <a:ln/>
        </p:spPr>
      </p:sp>
      <p:sp>
        <p:nvSpPr>
          <p:cNvPr id="37" name="Shape 35"/>
          <p:cNvSpPr/>
          <p:nvPr/>
        </p:nvSpPr>
        <p:spPr>
          <a:xfrm>
            <a:off x="5698014" y="5618479"/>
            <a:ext cx="50800" cy="1727200"/>
          </a:xfrm>
          <a:custGeom>
            <a:avLst/>
            <a:gdLst/>
            <a:ahLst/>
            <a:cxnLst/>
            <a:rect l="l" t="t" r="r" b="b"/>
            <a:pathLst>
              <a:path w="50800" h="1727200">
                <a:moveTo>
                  <a:pt x="50800" y="0"/>
                </a:moveTo>
                <a:lnTo>
                  <a:pt x="50800" y="0"/>
                </a:lnTo>
                <a:lnTo>
                  <a:pt x="50800" y="1727200"/>
                </a:lnTo>
                <a:lnTo>
                  <a:pt x="50800" y="1727200"/>
                </a:lnTo>
                <a:cubicBezTo>
                  <a:pt x="22763" y="1727200"/>
                  <a:pt x="0" y="1704437"/>
                  <a:pt x="0" y="1676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8" name="Shape 36"/>
          <p:cNvSpPr/>
          <p:nvPr/>
        </p:nvSpPr>
        <p:spPr>
          <a:xfrm>
            <a:off x="5944076" y="5885179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71438" y="0"/>
                </a:moveTo>
                <a:cubicBezTo>
                  <a:pt x="79340" y="0"/>
                  <a:pt x="85725" y="6385"/>
                  <a:pt x="85725" y="14288"/>
                </a:cubicBezTo>
                <a:lnTo>
                  <a:pt x="85725" y="28575"/>
                </a:lnTo>
                <a:lnTo>
                  <a:pt x="142875" y="28575"/>
                </a:lnTo>
                <a:cubicBezTo>
                  <a:pt x="150778" y="28575"/>
                  <a:pt x="157163" y="34960"/>
                  <a:pt x="157163" y="42863"/>
                </a:cubicBezTo>
                <a:cubicBezTo>
                  <a:pt x="157163" y="50765"/>
                  <a:pt x="150778" y="57150"/>
                  <a:pt x="142875" y="57150"/>
                </a:cubicBezTo>
                <a:lnTo>
                  <a:pt x="138589" y="57150"/>
                </a:lnTo>
                <a:lnTo>
                  <a:pt x="134838" y="67464"/>
                </a:lnTo>
                <a:cubicBezTo>
                  <a:pt x="127516" y="87645"/>
                  <a:pt x="116488" y="106085"/>
                  <a:pt x="102602" y="121935"/>
                </a:cubicBezTo>
                <a:cubicBezTo>
                  <a:pt x="108942" y="125864"/>
                  <a:pt x="115550" y="129347"/>
                  <a:pt x="122426" y="132427"/>
                </a:cubicBezTo>
                <a:lnTo>
                  <a:pt x="144929" y="142429"/>
                </a:lnTo>
                <a:lnTo>
                  <a:pt x="172700" y="79921"/>
                </a:lnTo>
                <a:cubicBezTo>
                  <a:pt x="174977" y="74741"/>
                  <a:pt x="180112" y="71438"/>
                  <a:pt x="185737" y="71438"/>
                </a:cubicBezTo>
                <a:cubicBezTo>
                  <a:pt x="191363" y="71438"/>
                  <a:pt x="196498" y="74741"/>
                  <a:pt x="198775" y="79921"/>
                </a:cubicBezTo>
                <a:lnTo>
                  <a:pt x="255925" y="208508"/>
                </a:lnTo>
                <a:cubicBezTo>
                  <a:pt x="259140" y="215741"/>
                  <a:pt x="255880" y="224180"/>
                  <a:pt x="248692" y="227350"/>
                </a:cubicBezTo>
                <a:cubicBezTo>
                  <a:pt x="241503" y="230520"/>
                  <a:pt x="233020" y="227305"/>
                  <a:pt x="229850" y="220117"/>
                </a:cubicBezTo>
                <a:lnTo>
                  <a:pt x="220920" y="200025"/>
                </a:lnTo>
                <a:lnTo>
                  <a:pt x="150599" y="200025"/>
                </a:lnTo>
                <a:lnTo>
                  <a:pt x="141669" y="220117"/>
                </a:lnTo>
                <a:cubicBezTo>
                  <a:pt x="138455" y="227350"/>
                  <a:pt x="130016" y="230565"/>
                  <a:pt x="122828" y="227350"/>
                </a:cubicBezTo>
                <a:cubicBezTo>
                  <a:pt x="115639" y="224135"/>
                  <a:pt x="112380" y="215697"/>
                  <a:pt x="115595" y="208508"/>
                </a:cubicBezTo>
                <a:lnTo>
                  <a:pt x="133365" y="168548"/>
                </a:lnTo>
                <a:lnTo>
                  <a:pt x="110862" y="158547"/>
                </a:lnTo>
                <a:cubicBezTo>
                  <a:pt x="100593" y="153992"/>
                  <a:pt x="90770" y="148545"/>
                  <a:pt x="81483" y="142295"/>
                </a:cubicBezTo>
                <a:cubicBezTo>
                  <a:pt x="71973" y="149974"/>
                  <a:pt x="61570" y="156671"/>
                  <a:pt x="50453" y="162252"/>
                </a:cubicBezTo>
                <a:lnTo>
                  <a:pt x="34960" y="169932"/>
                </a:lnTo>
                <a:cubicBezTo>
                  <a:pt x="27905" y="173459"/>
                  <a:pt x="19333" y="170602"/>
                  <a:pt x="15806" y="163547"/>
                </a:cubicBezTo>
                <a:cubicBezTo>
                  <a:pt x="12278" y="156493"/>
                  <a:pt x="15136" y="147920"/>
                  <a:pt x="22190" y="144393"/>
                </a:cubicBezTo>
                <a:lnTo>
                  <a:pt x="37594" y="136669"/>
                </a:lnTo>
                <a:cubicBezTo>
                  <a:pt x="44872" y="133008"/>
                  <a:pt x="51792" y="128766"/>
                  <a:pt x="58311" y="124033"/>
                </a:cubicBezTo>
                <a:cubicBezTo>
                  <a:pt x="52149" y="118363"/>
                  <a:pt x="46345" y="112246"/>
                  <a:pt x="40943" y="105772"/>
                </a:cubicBezTo>
                <a:lnTo>
                  <a:pt x="36433" y="100325"/>
                </a:lnTo>
                <a:cubicBezTo>
                  <a:pt x="31388" y="94253"/>
                  <a:pt x="32192" y="85234"/>
                  <a:pt x="38264" y="80189"/>
                </a:cubicBezTo>
                <a:cubicBezTo>
                  <a:pt x="44336" y="75143"/>
                  <a:pt x="53355" y="75947"/>
                  <a:pt x="58400" y="82019"/>
                </a:cubicBezTo>
                <a:lnTo>
                  <a:pt x="62954" y="87466"/>
                </a:lnTo>
                <a:cubicBezTo>
                  <a:pt x="68089" y="93672"/>
                  <a:pt x="73715" y="99432"/>
                  <a:pt x="79653" y="104745"/>
                </a:cubicBezTo>
                <a:cubicBezTo>
                  <a:pt x="91931" y="91172"/>
                  <a:pt x="101620" y="75233"/>
                  <a:pt x="108005" y="57686"/>
                </a:cubicBezTo>
                <a:lnTo>
                  <a:pt x="108228" y="57150"/>
                </a:lnTo>
                <a:lnTo>
                  <a:pt x="14332" y="57150"/>
                </a:lnTo>
                <a:cubicBezTo>
                  <a:pt x="6385" y="57150"/>
                  <a:pt x="0" y="50765"/>
                  <a:pt x="0" y="42863"/>
                </a:cubicBezTo>
                <a:cubicBezTo>
                  <a:pt x="0" y="34960"/>
                  <a:pt x="6385" y="28575"/>
                  <a:pt x="14288" y="28575"/>
                </a:cubicBezTo>
                <a:lnTo>
                  <a:pt x="57150" y="28575"/>
                </a:lnTo>
                <a:lnTo>
                  <a:pt x="57150" y="14288"/>
                </a:lnTo>
                <a:cubicBezTo>
                  <a:pt x="57150" y="6385"/>
                  <a:pt x="63535" y="0"/>
                  <a:pt x="71438" y="0"/>
                </a:cubicBezTo>
                <a:close/>
                <a:moveTo>
                  <a:pt x="185738" y="120908"/>
                </a:moveTo>
                <a:lnTo>
                  <a:pt x="163279" y="171450"/>
                </a:lnTo>
                <a:lnTo>
                  <a:pt x="208196" y="171450"/>
                </a:lnTo>
                <a:lnTo>
                  <a:pt x="185738" y="120908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39" name="Text 37"/>
          <p:cNvSpPr/>
          <p:nvPr/>
        </p:nvSpPr>
        <p:spPr>
          <a:xfrm>
            <a:off x="6218714" y="5821679"/>
            <a:ext cx="4279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Naming Convention</a:t>
            </a: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5926614" y="6278879"/>
            <a:ext cx="45466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verb-object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format (e.g., "Validate Order", "Generate Report") for clarity and consistency.</a:t>
            </a:r>
            <a:endParaRPr lang="en-US" sz="1600" dirty="0"/>
          </a:p>
        </p:txBody>
      </p:sp>
      <p:sp>
        <p:nvSpPr>
          <p:cNvPr id="41" name="Shape 39"/>
          <p:cNvSpPr/>
          <p:nvPr/>
        </p:nvSpPr>
        <p:spPr>
          <a:xfrm>
            <a:off x="10862628" y="5618479"/>
            <a:ext cx="4889500" cy="1727200"/>
          </a:xfrm>
          <a:custGeom>
            <a:avLst/>
            <a:gdLst/>
            <a:ahLst/>
            <a:cxnLst/>
            <a:rect l="l" t="t" r="r" b="b"/>
            <a:pathLst>
              <a:path w="4889500" h="1727200">
                <a:moveTo>
                  <a:pt x="50797" y="0"/>
                </a:moveTo>
                <a:lnTo>
                  <a:pt x="4838703" y="0"/>
                </a:lnTo>
                <a:cubicBezTo>
                  <a:pt x="4866757" y="0"/>
                  <a:pt x="4889500" y="22743"/>
                  <a:pt x="4889500" y="50797"/>
                </a:cubicBezTo>
                <a:lnTo>
                  <a:pt x="4889500" y="1676403"/>
                </a:lnTo>
                <a:cubicBezTo>
                  <a:pt x="4889500" y="1704457"/>
                  <a:pt x="4866757" y="1727200"/>
                  <a:pt x="4838703" y="1727200"/>
                </a:cubicBezTo>
                <a:lnTo>
                  <a:pt x="50797" y="1727200"/>
                </a:lnTo>
                <a:cubicBezTo>
                  <a:pt x="22743" y="1727200"/>
                  <a:pt x="0" y="1704457"/>
                  <a:pt x="0" y="1676403"/>
                </a:cubicBezTo>
                <a:lnTo>
                  <a:pt x="0" y="50797"/>
                </a:lnTo>
                <a:cubicBezTo>
                  <a:pt x="0" y="22761"/>
                  <a:pt x="22761" y="0"/>
                  <a:pt x="50797" y="0"/>
                </a:cubicBezTo>
                <a:close/>
              </a:path>
            </a:pathLst>
          </a:custGeom>
          <a:solidFill>
            <a:srgbClr val="7D90A1">
              <a:alpha val="14902"/>
            </a:srgbClr>
          </a:solidFill>
          <a:ln/>
        </p:spPr>
      </p:sp>
      <p:sp>
        <p:nvSpPr>
          <p:cNvPr id="42" name="Shape 40"/>
          <p:cNvSpPr/>
          <p:nvPr/>
        </p:nvSpPr>
        <p:spPr>
          <a:xfrm>
            <a:off x="10862628" y="5618479"/>
            <a:ext cx="50800" cy="1727200"/>
          </a:xfrm>
          <a:custGeom>
            <a:avLst/>
            <a:gdLst/>
            <a:ahLst/>
            <a:cxnLst/>
            <a:rect l="l" t="t" r="r" b="b"/>
            <a:pathLst>
              <a:path w="50800" h="1727200">
                <a:moveTo>
                  <a:pt x="50800" y="0"/>
                </a:moveTo>
                <a:lnTo>
                  <a:pt x="50800" y="0"/>
                </a:lnTo>
                <a:lnTo>
                  <a:pt x="50800" y="1727200"/>
                </a:lnTo>
                <a:lnTo>
                  <a:pt x="50800" y="1727200"/>
                </a:lnTo>
                <a:cubicBezTo>
                  <a:pt x="22763" y="1727200"/>
                  <a:pt x="0" y="1704437"/>
                  <a:pt x="0" y="1676400"/>
                </a:cubicBezTo>
                <a:lnTo>
                  <a:pt x="0" y="50800"/>
                </a:lnTo>
                <a:cubicBezTo>
                  <a:pt x="0" y="22763"/>
                  <a:pt x="22763" y="0"/>
                  <a:pt x="50800" y="0"/>
                </a:cubicBezTo>
                <a:close/>
              </a:path>
            </a:pathLst>
          </a:custGeom>
          <a:solidFill>
            <a:srgbClr val="7D90A1"/>
          </a:solidFill>
          <a:ln/>
        </p:spPr>
      </p:sp>
      <p:sp>
        <p:nvSpPr>
          <p:cNvPr id="43" name="Shape 41"/>
          <p:cNvSpPr/>
          <p:nvPr/>
        </p:nvSpPr>
        <p:spPr>
          <a:xfrm>
            <a:off x="11122978" y="5885179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224403" y="181541"/>
                </a:moveTo>
                <a:lnTo>
                  <a:pt x="181541" y="224403"/>
                </a:lnTo>
                <a:cubicBezTo>
                  <a:pt x="177433" y="228511"/>
                  <a:pt x="171316" y="229716"/>
                  <a:pt x="165958" y="227484"/>
                </a:cubicBezTo>
                <a:cubicBezTo>
                  <a:pt x="160600" y="225251"/>
                  <a:pt x="157163" y="220072"/>
                  <a:pt x="157163" y="214313"/>
                </a:cubicBezTo>
                <a:lnTo>
                  <a:pt x="157163" y="185738"/>
                </a:lnTo>
                <a:lnTo>
                  <a:pt x="14288" y="185738"/>
                </a:lnTo>
                <a:cubicBezTo>
                  <a:pt x="6385" y="185738"/>
                  <a:pt x="0" y="179353"/>
                  <a:pt x="0" y="171450"/>
                </a:cubicBezTo>
                <a:cubicBezTo>
                  <a:pt x="0" y="163547"/>
                  <a:pt x="6385" y="157163"/>
                  <a:pt x="14288" y="157163"/>
                </a:cubicBezTo>
                <a:lnTo>
                  <a:pt x="157163" y="157163"/>
                </a:lnTo>
                <a:lnTo>
                  <a:pt x="157163" y="128588"/>
                </a:lnTo>
                <a:cubicBezTo>
                  <a:pt x="157163" y="122828"/>
                  <a:pt x="160645" y="117604"/>
                  <a:pt x="166003" y="115372"/>
                </a:cubicBezTo>
                <a:cubicBezTo>
                  <a:pt x="171361" y="113139"/>
                  <a:pt x="177478" y="114389"/>
                  <a:pt x="181585" y="118452"/>
                </a:cubicBezTo>
                <a:lnTo>
                  <a:pt x="224448" y="161315"/>
                </a:lnTo>
                <a:cubicBezTo>
                  <a:pt x="230029" y="166896"/>
                  <a:pt x="230029" y="175959"/>
                  <a:pt x="224448" y="181541"/>
                </a:cubicBezTo>
                <a:close/>
                <a:moveTo>
                  <a:pt x="4197" y="67241"/>
                </a:moveTo>
                <a:cubicBezTo>
                  <a:pt x="-1384" y="61659"/>
                  <a:pt x="-1384" y="52596"/>
                  <a:pt x="4197" y="47015"/>
                </a:cubicBezTo>
                <a:lnTo>
                  <a:pt x="47059" y="4152"/>
                </a:lnTo>
                <a:cubicBezTo>
                  <a:pt x="51167" y="45"/>
                  <a:pt x="57284" y="-1161"/>
                  <a:pt x="62642" y="1072"/>
                </a:cubicBezTo>
                <a:cubicBezTo>
                  <a:pt x="68000" y="3304"/>
                  <a:pt x="71438" y="8528"/>
                  <a:pt x="71438" y="14288"/>
                </a:cubicBezTo>
                <a:lnTo>
                  <a:pt x="71438" y="42863"/>
                </a:lnTo>
                <a:lnTo>
                  <a:pt x="214313" y="42863"/>
                </a:lnTo>
                <a:cubicBezTo>
                  <a:pt x="222215" y="42863"/>
                  <a:pt x="228600" y="49247"/>
                  <a:pt x="228600" y="57150"/>
                </a:cubicBezTo>
                <a:cubicBezTo>
                  <a:pt x="228600" y="65053"/>
                  <a:pt x="222215" y="71438"/>
                  <a:pt x="214313" y="71438"/>
                </a:cubicBezTo>
                <a:lnTo>
                  <a:pt x="71438" y="71438"/>
                </a:lnTo>
                <a:lnTo>
                  <a:pt x="71438" y="100013"/>
                </a:lnTo>
                <a:cubicBezTo>
                  <a:pt x="71438" y="105772"/>
                  <a:pt x="67955" y="110996"/>
                  <a:pt x="62597" y="113228"/>
                </a:cubicBezTo>
                <a:cubicBezTo>
                  <a:pt x="57239" y="115461"/>
                  <a:pt x="51122" y="114211"/>
                  <a:pt x="47015" y="110148"/>
                </a:cubicBezTo>
                <a:lnTo>
                  <a:pt x="4152" y="67285"/>
                </a:ln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4" name="Text 42"/>
          <p:cNvSpPr/>
          <p:nvPr/>
        </p:nvSpPr>
        <p:spPr>
          <a:xfrm>
            <a:off x="11383328" y="5821679"/>
            <a:ext cx="4279900" cy="355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800" b="1" dirty="0">
                <a:solidFill>
                  <a:srgbClr val="E8AF59"/>
                </a:solidFill>
                <a:latin typeface="Liter" pitchFamily="34" charset="0"/>
                <a:ea typeface="Liter" pitchFamily="34" charset="-122"/>
                <a:cs typeface="Liter" pitchFamily="34" charset="-120"/>
              </a:rPr>
              <a:t>Flow Connection</a:t>
            </a:r>
            <a:endParaRPr lang="en-US" sz="1600" dirty="0"/>
          </a:p>
        </p:txBody>
      </p:sp>
      <p:sp>
        <p:nvSpPr>
          <p:cNvPr id="45" name="Text 43"/>
          <p:cNvSpPr/>
          <p:nvPr/>
        </p:nvSpPr>
        <p:spPr>
          <a:xfrm>
            <a:off x="11091228" y="6278879"/>
            <a:ext cx="4546600" cy="584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Each activity has </a:t>
            </a:r>
            <a:pPr>
              <a:lnSpc>
                <a:spcPct val="140000"/>
              </a:lnSpc>
            </a:pPr>
            <a:r>
              <a:rPr lang="en-US" sz="14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incoming and outgoing</a:t>
            </a:r>
            <a:pPr>
              <a:lnSpc>
                <a:spcPct val="140000"/>
              </a:lnSpc>
            </a:pPr>
            <a:r>
              <a:rPr lang="en-US" sz="1400" dirty="0">
                <a:solidFill>
                  <a:srgbClr val="E0E2E5">
                    <a:alpha val="9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control flows, connecting it to other diagram elements.</a:t>
            </a:r>
            <a:endParaRPr lang="en-US" sz="1600" dirty="0"/>
          </a:p>
        </p:txBody>
      </p:sp>
      <p:sp>
        <p:nvSpPr>
          <p:cNvPr id="46" name="Shape 44"/>
          <p:cNvSpPr/>
          <p:nvPr/>
        </p:nvSpPr>
        <p:spPr>
          <a:xfrm>
            <a:off x="513080" y="7557134"/>
            <a:ext cx="15224760" cy="645160"/>
          </a:xfrm>
          <a:custGeom>
            <a:avLst/>
            <a:gdLst/>
            <a:ahLst/>
            <a:cxnLst/>
            <a:rect l="l" t="t" r="r" b="b"/>
            <a:pathLst>
              <a:path w="15224760" h="645160">
                <a:moveTo>
                  <a:pt x="101600" y="0"/>
                </a:moveTo>
                <a:lnTo>
                  <a:pt x="15123160" y="0"/>
                </a:lnTo>
                <a:cubicBezTo>
                  <a:pt x="15179272" y="0"/>
                  <a:pt x="15224760" y="45488"/>
                  <a:pt x="15224760" y="101600"/>
                </a:cubicBezTo>
                <a:lnTo>
                  <a:pt x="15224760" y="543560"/>
                </a:lnTo>
                <a:cubicBezTo>
                  <a:pt x="15224760" y="599672"/>
                  <a:pt x="15179272" y="645160"/>
                  <a:pt x="15123160" y="645160"/>
                </a:cubicBezTo>
                <a:lnTo>
                  <a:pt x="101600" y="645160"/>
                </a:lnTo>
                <a:cubicBezTo>
                  <a:pt x="45525" y="645160"/>
                  <a:pt x="0" y="599635"/>
                  <a:pt x="0" y="543560"/>
                </a:cubicBezTo>
                <a:lnTo>
                  <a:pt x="0" y="101600"/>
                </a:lnTo>
                <a:cubicBezTo>
                  <a:pt x="0" y="45525"/>
                  <a:pt x="45525" y="0"/>
                  <a:pt x="101600" y="0"/>
                </a:cubicBezTo>
                <a:close/>
              </a:path>
            </a:pathLst>
          </a:custGeom>
          <a:gradFill rotWithShape="1" flip="none">
            <a:gsLst>
              <a:gs pos="0">
                <a:srgbClr val="5C7A9E">
                  <a:alpha val="20000"/>
                </a:srgbClr>
              </a:gs>
              <a:gs pos="100000">
                <a:srgbClr val="E8AF59">
                  <a:alpha val="20000"/>
                </a:srgbClr>
              </a:gs>
            </a:gsLst>
            <a:lin ang="0" scaled="1"/>
          </a:gradFill>
          <a:ln w="10160">
            <a:solidFill>
              <a:srgbClr val="5C7A9E">
                <a:alpha val="40000"/>
              </a:srgbClr>
            </a:solidFill>
            <a:prstDash val="solid"/>
          </a:ln>
        </p:spPr>
      </p:sp>
      <p:sp>
        <p:nvSpPr>
          <p:cNvPr id="47" name="Shape 45"/>
          <p:cNvSpPr/>
          <p:nvPr/>
        </p:nvSpPr>
        <p:spPr>
          <a:xfrm>
            <a:off x="702310" y="7752717"/>
            <a:ext cx="254000" cy="254000"/>
          </a:xfrm>
          <a:custGeom>
            <a:avLst/>
            <a:gdLst/>
            <a:ahLst/>
            <a:cxnLst/>
            <a:rect l="l" t="t" r="r" b="b"/>
            <a:pathLst>
              <a:path w="254000" h="254000">
                <a:moveTo>
                  <a:pt x="127000" y="254000"/>
                </a:moveTo>
                <a:cubicBezTo>
                  <a:pt x="197093" y="254000"/>
                  <a:pt x="254000" y="197093"/>
                  <a:pt x="254000" y="127000"/>
                </a:cubicBezTo>
                <a:cubicBezTo>
                  <a:pt x="254000" y="56907"/>
                  <a:pt x="197093" y="0"/>
                  <a:pt x="127000" y="0"/>
                </a:cubicBezTo>
                <a:cubicBezTo>
                  <a:pt x="56907" y="0"/>
                  <a:pt x="0" y="56907"/>
                  <a:pt x="0" y="127000"/>
                </a:cubicBezTo>
                <a:cubicBezTo>
                  <a:pt x="0" y="197093"/>
                  <a:pt x="56907" y="254000"/>
                  <a:pt x="127000" y="254000"/>
                </a:cubicBezTo>
                <a:close/>
                <a:moveTo>
                  <a:pt x="111125" y="79375"/>
                </a:moveTo>
                <a:cubicBezTo>
                  <a:pt x="111125" y="70613"/>
                  <a:pt x="118238" y="63500"/>
                  <a:pt x="127000" y="63500"/>
                </a:cubicBezTo>
                <a:cubicBezTo>
                  <a:pt x="135762" y="63500"/>
                  <a:pt x="142875" y="70613"/>
                  <a:pt x="142875" y="79375"/>
                </a:cubicBezTo>
                <a:cubicBezTo>
                  <a:pt x="142875" y="88137"/>
                  <a:pt x="135762" y="95250"/>
                  <a:pt x="127000" y="95250"/>
                </a:cubicBezTo>
                <a:cubicBezTo>
                  <a:pt x="118238" y="95250"/>
                  <a:pt x="111125" y="88137"/>
                  <a:pt x="111125" y="79375"/>
                </a:cubicBezTo>
                <a:close/>
                <a:moveTo>
                  <a:pt x="107156" y="111125"/>
                </a:moveTo>
                <a:lnTo>
                  <a:pt x="130969" y="111125"/>
                </a:lnTo>
                <a:cubicBezTo>
                  <a:pt x="137567" y="111125"/>
                  <a:pt x="142875" y="116433"/>
                  <a:pt x="142875" y="123031"/>
                </a:cubicBezTo>
                <a:lnTo>
                  <a:pt x="142875" y="166688"/>
                </a:lnTo>
                <a:lnTo>
                  <a:pt x="146844" y="166688"/>
                </a:lnTo>
                <a:cubicBezTo>
                  <a:pt x="153442" y="166688"/>
                  <a:pt x="158750" y="171996"/>
                  <a:pt x="158750" y="178594"/>
                </a:cubicBezTo>
                <a:cubicBezTo>
                  <a:pt x="158750" y="185192"/>
                  <a:pt x="153442" y="190500"/>
                  <a:pt x="146844" y="190500"/>
                </a:cubicBezTo>
                <a:lnTo>
                  <a:pt x="107156" y="190500"/>
                </a:lnTo>
                <a:cubicBezTo>
                  <a:pt x="100558" y="190500"/>
                  <a:pt x="95250" y="185192"/>
                  <a:pt x="95250" y="178594"/>
                </a:cubicBezTo>
                <a:cubicBezTo>
                  <a:pt x="95250" y="171996"/>
                  <a:pt x="100558" y="166688"/>
                  <a:pt x="107156" y="166688"/>
                </a:cubicBezTo>
                <a:lnTo>
                  <a:pt x="119063" y="166688"/>
                </a:lnTo>
                <a:lnTo>
                  <a:pt x="119063" y="134938"/>
                </a:lnTo>
                <a:lnTo>
                  <a:pt x="107156" y="134938"/>
                </a:lnTo>
                <a:cubicBezTo>
                  <a:pt x="100558" y="134938"/>
                  <a:pt x="95250" y="129629"/>
                  <a:pt x="95250" y="123031"/>
                </a:cubicBezTo>
                <a:cubicBezTo>
                  <a:pt x="95250" y="116433"/>
                  <a:pt x="100558" y="111125"/>
                  <a:pt x="107156" y="111125"/>
                </a:cubicBezTo>
                <a:close/>
              </a:path>
            </a:pathLst>
          </a:custGeom>
          <a:solidFill>
            <a:srgbClr val="E8AF59"/>
          </a:solidFill>
          <a:ln/>
        </p:spPr>
      </p:sp>
      <p:sp>
        <p:nvSpPr>
          <p:cNvPr id="48" name="Text 46"/>
          <p:cNvSpPr/>
          <p:nvPr/>
        </p:nvSpPr>
        <p:spPr>
          <a:xfrm>
            <a:off x="1140460" y="7714617"/>
            <a:ext cx="10795000" cy="330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600" b="1" dirty="0">
                <a:solidFill>
                  <a:srgbClr val="E8AF59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Best Practice:</a:t>
            </a:r>
            <a:pPr>
              <a:lnSpc>
                <a:spcPct val="140000"/>
              </a:lnSpc>
            </a:pPr>
            <a:r>
              <a:rPr lang="en-US" sz="1600" dirty="0">
                <a:solidFill>
                  <a:srgbClr val="E0E2E5">
                    <a:alpha val="95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Keep activity names concise yet descriptive. Use strong action verbs and clear nouns to eliminate ambiguity.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Activity Diagrams</dc:title>
  <dc:subject>Activity Diagrams</dc:subject>
  <dc:creator>Kimi</dc:creator>
  <cp:lastModifiedBy>Kimi</cp:lastModifiedBy>
  <cp:revision>1</cp:revision>
  <dcterms:created xsi:type="dcterms:W3CDTF">2025-12-21T22:29:27Z</dcterms:created>
  <dcterms:modified xsi:type="dcterms:W3CDTF">2025-12-21T22:29:27Z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{"Label":"Activity Diagrams","ContentProducer":"001191110108MACG2KBH8F10000","ProduceID":"19b42e8c-8642-8673-8000-0000b2dee0d3","ReservedCode1":"","ContentPropagator":"001191110108MACG2KBH8F20000","PropagateID":"19b42e8c-8642-8673-8000-0000b2dee0d3","ReservedCode2":""}</vt:lpwstr>
  </property>
</Properties>
</file>